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56" r:id="rId1"/>
  </p:sldMasterIdLst>
  <p:sldIdLst>
    <p:sldId id="256" r:id="rId2"/>
    <p:sldId id="257" r:id="rId3"/>
    <p:sldId id="263" r:id="rId4"/>
    <p:sldId id="272" r:id="rId5"/>
    <p:sldId id="258" r:id="rId6"/>
    <p:sldId id="271" r:id="rId7"/>
    <p:sldId id="264" r:id="rId8"/>
    <p:sldId id="269" r:id="rId9"/>
    <p:sldId id="270" r:id="rId10"/>
    <p:sldId id="267" r:id="rId11"/>
    <p:sldId id="268" r:id="rId12"/>
    <p:sldId id="259" r:id="rId13"/>
    <p:sldId id="261" r:id="rId14"/>
    <p:sldId id="262" r:id="rId15"/>
    <p:sldId id="265" r:id="rId16"/>
    <p:sldId id="260" r:id="rId17"/>
    <p:sldId id="266" r:id="rId18"/>
  </p:sldIdLst>
  <p:sldSz cx="9144000" cy="6858000" type="screen4x3"/>
  <p:notesSz cx="6858000" cy="9144000"/>
  <p:defaultTextStyle>
    <a:defPPr>
      <a:defRPr lang="it-IT"/>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2" d="100"/>
          <a:sy n="62" d="100"/>
        </p:scale>
        <p:origin x="-1500" y="-17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cxnSp>
        <p:nvCxnSpPr>
          <p:cNvPr id="4" name="Connettore 1 7"/>
          <p:cNvCxnSpPr/>
          <p:nvPr/>
        </p:nvCxnSpPr>
        <p:spPr>
          <a:xfrm>
            <a:off x="1463675" y="3549650"/>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5" name="Connettore 1 12"/>
          <p:cNvCxnSpPr/>
          <p:nvPr/>
        </p:nvCxnSpPr>
        <p:spPr>
          <a:xfrm>
            <a:off x="4708525" y="3549650"/>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
        <p:nvSpPr>
          <p:cNvPr id="6" name="Ovale 13"/>
          <p:cNvSpPr/>
          <p:nvPr/>
        </p:nvSpPr>
        <p:spPr>
          <a:xfrm>
            <a:off x="4540250" y="3525838"/>
            <a:ext cx="46038" cy="46037"/>
          </a:xfrm>
          <a:prstGeom prst="ellipse">
            <a:avLst/>
          </a:prstGeom>
          <a:effectLst>
            <a:outerShdw blurRad="31750" dir="2700000" algn="tl" rotWithShape="0">
              <a:srgbClr val="000000">
                <a:alpha val="55000"/>
              </a:srgbClr>
            </a:outerShdw>
          </a:effectLst>
        </p:spPr>
        <p:style>
          <a:lnRef idx="2">
            <a:schemeClr val="accent2"/>
          </a:lnRef>
          <a:fillRef idx="1">
            <a:schemeClr val="accent2"/>
          </a:fillRef>
          <a:effectRef idx="0">
            <a:schemeClr val="accent2"/>
          </a:effectRef>
          <a:fontRef idx="minor">
            <a:schemeClr val="lt1"/>
          </a:fontRef>
        </p:style>
        <p:txBody>
          <a:bodyPr anchor="ctr"/>
          <a:lstStyle/>
          <a:p>
            <a:pPr algn="ctr" fontAlgn="auto">
              <a:spcBef>
                <a:spcPts val="0"/>
              </a:spcBef>
              <a:spcAft>
                <a:spcPts val="0"/>
              </a:spcAft>
              <a:defRPr/>
            </a:pPr>
            <a:endParaRPr lang="en-US"/>
          </a:p>
        </p:txBody>
      </p:sp>
      <p:sp>
        <p:nvSpPr>
          <p:cNvPr id="9" name="Sottotitolo 8"/>
          <p:cNvSpPr>
            <a:spLocks noGrp="1"/>
          </p:cNvSpPr>
          <p:nvPr>
            <p:ph type="subTitle" idx="1"/>
          </p:nvPr>
        </p:nvSpPr>
        <p:spPr>
          <a:xfrm>
            <a:off x="457200" y="3699804"/>
            <a:ext cx="8305800" cy="1143000"/>
          </a:xfrm>
        </p:spPr>
        <p:txBody>
          <a:bodyPr>
            <a:noAutofit/>
          </a:bodyPr>
          <a:lstStyle>
            <a:lvl1pPr marL="0" indent="0" algn="ctr">
              <a:buNone/>
              <a:defRPr sz="2200" spc="10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it-IT" smtClean="0"/>
              <a:t>Fare clic per modificare lo stile del sottotitolo dello schema</a:t>
            </a:r>
            <a:endParaRPr lang="en-US"/>
          </a:p>
        </p:txBody>
      </p:sp>
      <p:sp>
        <p:nvSpPr>
          <p:cNvPr id="28" name="Titolo 27"/>
          <p:cNvSpPr>
            <a:spLocks noGrp="1"/>
          </p:cNvSpPr>
          <p:nvPr>
            <p:ph type="ctrTitle"/>
          </p:nvPr>
        </p:nvSpPr>
        <p:spPr>
          <a:xfrm>
            <a:off x="457200" y="1433732"/>
            <a:ext cx="8305800" cy="1981200"/>
          </a:xfrm>
          <a:ln w="6350" cap="rnd">
            <a:noFill/>
          </a:ln>
        </p:spPr>
        <p:txBody>
          <a:bodyPr>
            <a:noAutofit/>
          </a:bodyPr>
          <a:lstStyle>
            <a:lvl1pPr algn="ctr">
              <a:defRPr lang="en-US" sz="4800" b="0" dirty="0">
                <a:ln w="3200">
                  <a:solidFill>
                    <a:schemeClr val="bg2">
                      <a:shade val="75000"/>
                      <a:alpha val="25000"/>
                    </a:schemeClr>
                  </a:solidFill>
                  <a:prstDash val="solid"/>
                  <a:round/>
                </a:ln>
                <a:solidFill>
                  <a:srgbClr val="F9F9F9"/>
                </a:solidFill>
                <a:effectLst>
                  <a:innerShdw blurRad="50800" dist="25400" dir="13500000">
                    <a:srgbClr val="000000">
                      <a:alpha val="70000"/>
                    </a:srgbClr>
                  </a:innerShdw>
                </a:effectLst>
              </a:defRPr>
            </a:lvl1pPr>
          </a:lstStyle>
          <a:p>
            <a:r>
              <a:rPr lang="it-IT" smtClean="0"/>
              <a:t>Fare clic per modificare lo stile del titolo</a:t>
            </a:r>
            <a:endParaRPr lang="en-US"/>
          </a:p>
        </p:txBody>
      </p:sp>
      <p:sp>
        <p:nvSpPr>
          <p:cNvPr id="7" name="Segnaposto data 14"/>
          <p:cNvSpPr>
            <a:spLocks noGrp="1"/>
          </p:cNvSpPr>
          <p:nvPr>
            <p:ph type="dt" sz="half" idx="10"/>
          </p:nvPr>
        </p:nvSpPr>
        <p:spPr/>
        <p:txBody>
          <a:bodyPr/>
          <a:lstStyle>
            <a:lvl1pPr>
              <a:defRPr/>
            </a:lvl1pPr>
          </a:lstStyle>
          <a:p>
            <a:pPr>
              <a:defRPr/>
            </a:pPr>
            <a:fld id="{7B81C530-1707-49E5-8A1B-8BB53D241574}" type="datetimeFigureOut">
              <a:rPr lang="it-IT"/>
              <a:pPr>
                <a:defRPr/>
              </a:pPr>
              <a:t>24/06/2015</a:t>
            </a:fld>
            <a:endParaRPr lang="it-IT"/>
          </a:p>
        </p:txBody>
      </p:sp>
      <p:sp>
        <p:nvSpPr>
          <p:cNvPr id="8" name="Segnaposto numero diapositiva 15"/>
          <p:cNvSpPr>
            <a:spLocks noGrp="1"/>
          </p:cNvSpPr>
          <p:nvPr>
            <p:ph type="sldNum" sz="quarter" idx="11"/>
          </p:nvPr>
        </p:nvSpPr>
        <p:spPr/>
        <p:txBody>
          <a:bodyPr/>
          <a:lstStyle>
            <a:lvl1pPr>
              <a:defRPr/>
            </a:lvl1pPr>
          </a:lstStyle>
          <a:p>
            <a:pPr>
              <a:defRPr/>
            </a:pPr>
            <a:fld id="{FCC555A1-B2B2-47E3-ACA8-2C7F8C647F5E}" type="slidenum">
              <a:rPr lang="it-IT"/>
              <a:pPr>
                <a:defRPr/>
              </a:pPr>
              <a:t>‹N›</a:t>
            </a:fld>
            <a:endParaRPr lang="it-IT"/>
          </a:p>
        </p:txBody>
      </p:sp>
      <p:sp>
        <p:nvSpPr>
          <p:cNvPr id="10" name="Segnaposto piè di pagina 16"/>
          <p:cNvSpPr>
            <a:spLocks noGrp="1"/>
          </p:cNvSpPr>
          <p:nvPr>
            <p:ph type="ftr" sz="quarter" idx="12"/>
          </p:nvPr>
        </p:nvSpPr>
        <p:spPr/>
        <p:txBody>
          <a:bodyPr/>
          <a:lstStyle>
            <a:lvl1pPr>
              <a:defRPr/>
            </a:lvl1pPr>
          </a:lstStyle>
          <a:p>
            <a:pPr>
              <a:defRPr/>
            </a:pPr>
            <a:endParaRPr lang="it-IT"/>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en-US"/>
          </a:p>
        </p:txBody>
      </p:sp>
      <p:sp>
        <p:nvSpPr>
          <p:cNvPr id="3" name="Segnaposto testo verticale 2"/>
          <p:cNvSpPr>
            <a:spLocks noGrp="1"/>
          </p:cNvSpPr>
          <p:nvPr>
            <p:ph type="body" orient="vert" idx="1"/>
          </p:nvPr>
        </p:nvSpPr>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4" name="Segnaposto data 23"/>
          <p:cNvSpPr>
            <a:spLocks noGrp="1"/>
          </p:cNvSpPr>
          <p:nvPr>
            <p:ph type="dt" sz="half" idx="10"/>
          </p:nvPr>
        </p:nvSpPr>
        <p:spPr/>
        <p:txBody>
          <a:bodyPr/>
          <a:lstStyle>
            <a:lvl1pPr>
              <a:defRPr/>
            </a:lvl1pPr>
          </a:lstStyle>
          <a:p>
            <a:pPr>
              <a:defRPr/>
            </a:pPr>
            <a:fld id="{8F1B9B60-6AB1-4A73-9747-EE16D120D4D0}" type="datetimeFigureOut">
              <a:rPr lang="it-IT"/>
              <a:pPr>
                <a:defRPr/>
              </a:pPr>
              <a:t>24/06/2015</a:t>
            </a:fld>
            <a:endParaRPr lang="it-IT"/>
          </a:p>
        </p:txBody>
      </p:sp>
      <p:sp>
        <p:nvSpPr>
          <p:cNvPr id="5" name="Segnaposto piè di pagina 9"/>
          <p:cNvSpPr>
            <a:spLocks noGrp="1"/>
          </p:cNvSpPr>
          <p:nvPr>
            <p:ph type="ftr" sz="quarter" idx="11"/>
          </p:nvPr>
        </p:nvSpPr>
        <p:spPr/>
        <p:txBody>
          <a:bodyPr/>
          <a:lstStyle>
            <a:lvl1pPr>
              <a:defRPr/>
            </a:lvl1pPr>
          </a:lstStyle>
          <a:p>
            <a:pPr>
              <a:defRPr/>
            </a:pPr>
            <a:endParaRPr lang="it-IT"/>
          </a:p>
        </p:txBody>
      </p:sp>
      <p:sp>
        <p:nvSpPr>
          <p:cNvPr id="6" name="Segnaposto numero diapositiva 21"/>
          <p:cNvSpPr>
            <a:spLocks noGrp="1"/>
          </p:cNvSpPr>
          <p:nvPr>
            <p:ph type="sldNum" sz="quarter" idx="12"/>
          </p:nvPr>
        </p:nvSpPr>
        <p:spPr/>
        <p:txBody>
          <a:bodyPr/>
          <a:lstStyle>
            <a:lvl1pPr>
              <a:defRPr/>
            </a:lvl1pPr>
          </a:lstStyle>
          <a:p>
            <a:pPr>
              <a:defRPr/>
            </a:pPr>
            <a:fld id="{222D631D-B8CD-42BF-A76F-046DEAA0B93D}" type="slidenum">
              <a:rPr lang="it-IT"/>
              <a:pPr>
                <a:defRPr/>
              </a:pPr>
              <a:t>‹N›</a:t>
            </a:fld>
            <a:endParaRPr lang="it-IT"/>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629400" y="274638"/>
            <a:ext cx="2057400" cy="5851525"/>
          </a:xfrm>
        </p:spPr>
        <p:txBody>
          <a:bodyPr vert="eaVert"/>
          <a:lstStyle/>
          <a:p>
            <a:r>
              <a:rPr lang="it-IT" smtClean="0"/>
              <a:t>Fare clic per modificare lo stile del titolo</a:t>
            </a:r>
            <a:endParaRPr lang="en-US"/>
          </a:p>
        </p:txBody>
      </p:sp>
      <p:sp>
        <p:nvSpPr>
          <p:cNvPr id="3" name="Segnaposto testo verticale 2"/>
          <p:cNvSpPr>
            <a:spLocks noGrp="1"/>
          </p:cNvSpPr>
          <p:nvPr>
            <p:ph type="body" orient="vert" idx="1"/>
          </p:nvPr>
        </p:nvSpPr>
        <p:spPr>
          <a:xfrm>
            <a:off x="457200" y="274638"/>
            <a:ext cx="6019800" cy="5851525"/>
          </a:xfrm>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4" name="Segnaposto data 23"/>
          <p:cNvSpPr>
            <a:spLocks noGrp="1"/>
          </p:cNvSpPr>
          <p:nvPr>
            <p:ph type="dt" sz="half" idx="10"/>
          </p:nvPr>
        </p:nvSpPr>
        <p:spPr/>
        <p:txBody>
          <a:bodyPr/>
          <a:lstStyle>
            <a:lvl1pPr>
              <a:defRPr/>
            </a:lvl1pPr>
          </a:lstStyle>
          <a:p>
            <a:pPr>
              <a:defRPr/>
            </a:pPr>
            <a:fld id="{0501A897-6463-477B-A5C9-E65A424E5871}" type="datetimeFigureOut">
              <a:rPr lang="it-IT"/>
              <a:pPr>
                <a:defRPr/>
              </a:pPr>
              <a:t>24/06/2015</a:t>
            </a:fld>
            <a:endParaRPr lang="it-IT"/>
          </a:p>
        </p:txBody>
      </p:sp>
      <p:sp>
        <p:nvSpPr>
          <p:cNvPr id="5" name="Segnaposto piè di pagina 9"/>
          <p:cNvSpPr>
            <a:spLocks noGrp="1"/>
          </p:cNvSpPr>
          <p:nvPr>
            <p:ph type="ftr" sz="quarter" idx="11"/>
          </p:nvPr>
        </p:nvSpPr>
        <p:spPr/>
        <p:txBody>
          <a:bodyPr/>
          <a:lstStyle>
            <a:lvl1pPr>
              <a:defRPr/>
            </a:lvl1pPr>
          </a:lstStyle>
          <a:p>
            <a:pPr>
              <a:defRPr/>
            </a:pPr>
            <a:endParaRPr lang="it-IT"/>
          </a:p>
        </p:txBody>
      </p:sp>
      <p:sp>
        <p:nvSpPr>
          <p:cNvPr id="6" name="Segnaposto numero diapositiva 21"/>
          <p:cNvSpPr>
            <a:spLocks noGrp="1"/>
          </p:cNvSpPr>
          <p:nvPr>
            <p:ph type="sldNum" sz="quarter" idx="12"/>
          </p:nvPr>
        </p:nvSpPr>
        <p:spPr/>
        <p:txBody>
          <a:bodyPr/>
          <a:lstStyle>
            <a:lvl1pPr>
              <a:defRPr/>
            </a:lvl1pPr>
          </a:lstStyle>
          <a:p>
            <a:pPr>
              <a:defRPr/>
            </a:pPr>
            <a:fld id="{B27CDB27-19A8-48DC-98C3-A93E3415B9FF}" type="slidenum">
              <a:rPr lang="it-IT"/>
              <a:pPr>
                <a:defRPr/>
              </a:pPr>
              <a:t>‹N›</a:t>
            </a:fld>
            <a:endParaRPr lang="it-IT"/>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9" name="Segnaposto contenuto 8"/>
          <p:cNvSpPr>
            <a:spLocks noGrp="1"/>
          </p:cNvSpPr>
          <p:nvPr>
            <p:ph idx="1"/>
          </p:nvPr>
        </p:nvSpPr>
        <p:spPr>
          <a:xfrm>
            <a:off x="457200" y="1524000"/>
            <a:ext cx="8229600" cy="4572000"/>
          </a:xfrm>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17" name="Titolo 16"/>
          <p:cNvSpPr>
            <a:spLocks noGrp="1"/>
          </p:cNvSpPr>
          <p:nvPr>
            <p:ph type="title"/>
          </p:nvPr>
        </p:nvSpPr>
        <p:spPr/>
        <p:txBody>
          <a:bodyPr rtlCol="0"/>
          <a:lstStyle/>
          <a:p>
            <a:r>
              <a:rPr lang="it-IT" smtClean="0"/>
              <a:t>Fare clic per modificare lo stile del titolo</a:t>
            </a:r>
            <a:endParaRPr lang="en-US"/>
          </a:p>
        </p:txBody>
      </p:sp>
      <p:sp>
        <p:nvSpPr>
          <p:cNvPr id="4" name="Segnaposto data 23"/>
          <p:cNvSpPr>
            <a:spLocks noGrp="1"/>
          </p:cNvSpPr>
          <p:nvPr>
            <p:ph type="dt" sz="half" idx="10"/>
          </p:nvPr>
        </p:nvSpPr>
        <p:spPr/>
        <p:txBody>
          <a:bodyPr/>
          <a:lstStyle>
            <a:lvl1pPr>
              <a:defRPr/>
            </a:lvl1pPr>
          </a:lstStyle>
          <a:p>
            <a:pPr>
              <a:defRPr/>
            </a:pPr>
            <a:fld id="{E6BB29AA-885B-48D4-86E7-D1E4BF010480}" type="datetimeFigureOut">
              <a:rPr lang="it-IT"/>
              <a:pPr>
                <a:defRPr/>
              </a:pPr>
              <a:t>24/06/2015</a:t>
            </a:fld>
            <a:endParaRPr lang="it-IT"/>
          </a:p>
        </p:txBody>
      </p:sp>
      <p:sp>
        <p:nvSpPr>
          <p:cNvPr id="5" name="Segnaposto piè di pagina 9"/>
          <p:cNvSpPr>
            <a:spLocks noGrp="1"/>
          </p:cNvSpPr>
          <p:nvPr>
            <p:ph type="ftr" sz="quarter" idx="11"/>
          </p:nvPr>
        </p:nvSpPr>
        <p:spPr/>
        <p:txBody>
          <a:bodyPr/>
          <a:lstStyle>
            <a:lvl1pPr>
              <a:defRPr/>
            </a:lvl1pPr>
          </a:lstStyle>
          <a:p>
            <a:pPr>
              <a:defRPr/>
            </a:pPr>
            <a:endParaRPr lang="it-IT"/>
          </a:p>
        </p:txBody>
      </p:sp>
      <p:sp>
        <p:nvSpPr>
          <p:cNvPr id="6" name="Segnaposto numero diapositiva 21"/>
          <p:cNvSpPr>
            <a:spLocks noGrp="1"/>
          </p:cNvSpPr>
          <p:nvPr>
            <p:ph type="sldNum" sz="quarter" idx="12"/>
          </p:nvPr>
        </p:nvSpPr>
        <p:spPr/>
        <p:txBody>
          <a:bodyPr/>
          <a:lstStyle>
            <a:lvl1pPr>
              <a:defRPr/>
            </a:lvl1pPr>
          </a:lstStyle>
          <a:p>
            <a:pPr>
              <a:defRPr/>
            </a:pPr>
            <a:fld id="{77EA9E81-8F87-4BD3-AEB3-19431158390D}" type="slidenum">
              <a:rPr lang="it-IT"/>
              <a:pPr>
                <a:defRPr/>
              </a:pPr>
              <a:t>‹N›</a:t>
            </a:fld>
            <a:endParaRPr lang="it-IT"/>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cxnSp>
        <p:nvCxnSpPr>
          <p:cNvPr id="4" name="Connettore 1 6"/>
          <p:cNvCxnSpPr/>
          <p:nvPr/>
        </p:nvCxnSpPr>
        <p:spPr>
          <a:xfrm>
            <a:off x="685800" y="4916488"/>
            <a:ext cx="7924800" cy="4762"/>
          </a:xfrm>
          <a:prstGeom prst="line">
            <a:avLst/>
          </a:prstGeom>
          <a:noFill/>
          <a:ln w="9525" cap="flat" cmpd="sng" algn="ctr">
            <a:solidFill>
              <a:srgbClr val="E9E9E8"/>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
        <p:nvSpPr>
          <p:cNvPr id="2" name="Titolo 1"/>
          <p:cNvSpPr>
            <a:spLocks noGrp="1"/>
          </p:cNvSpPr>
          <p:nvPr>
            <p:ph type="title"/>
          </p:nvPr>
        </p:nvSpPr>
        <p:spPr>
          <a:xfrm>
            <a:off x="685800" y="3505200"/>
            <a:ext cx="7924800" cy="1371600"/>
          </a:xfrm>
        </p:spPr>
        <p:txBody>
          <a:bodyPr>
            <a:noAutofit/>
          </a:bodyPr>
          <a:lstStyle>
            <a:lvl1pPr algn="l" rtl="0">
              <a:spcBef>
                <a:spcPct val="0"/>
              </a:spcBef>
              <a:buNone/>
              <a:defRPr lang="en-US" sz="4800" b="0" dirty="0">
                <a:ln w="3200">
                  <a:solidFill>
                    <a:schemeClr val="bg2">
                      <a:shade val="25000"/>
                      <a:alpha val="25000"/>
                    </a:schemeClr>
                  </a:solidFill>
                  <a:prstDash val="solid"/>
                  <a:round/>
                </a:ln>
                <a:solidFill>
                  <a:srgbClr val="F9F9F9"/>
                </a:solidFill>
                <a:effectLst>
                  <a:innerShdw blurRad="38100" dist="25400" dir="13500000">
                    <a:prstClr val="black">
                      <a:alpha val="70000"/>
                    </a:prstClr>
                  </a:innerShdw>
                </a:effectLst>
              </a:defRPr>
            </a:lvl1pPr>
          </a:lstStyle>
          <a:p>
            <a:r>
              <a:rPr lang="it-IT" smtClean="0"/>
              <a:t>Fare clic per modificare lo stile del titolo</a:t>
            </a:r>
            <a:endParaRPr lang="en-US"/>
          </a:p>
        </p:txBody>
      </p:sp>
      <p:sp>
        <p:nvSpPr>
          <p:cNvPr id="3" name="Segnaposto testo 2"/>
          <p:cNvSpPr>
            <a:spLocks noGrp="1"/>
          </p:cNvSpPr>
          <p:nvPr>
            <p:ph type="body" idx="1"/>
          </p:nvPr>
        </p:nvSpPr>
        <p:spPr>
          <a:xfrm>
            <a:off x="685800" y="4958864"/>
            <a:ext cx="7924800" cy="984736"/>
          </a:xfrm>
        </p:spPr>
        <p:txBody>
          <a:bodyPr/>
          <a:lstStyle>
            <a:lvl1pPr marL="0" indent="0">
              <a:buNone/>
              <a:defRPr sz="2000" spc="10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it-IT" smtClean="0"/>
              <a:t>Fare clic per modificare stili del testo dello schema</a:t>
            </a:r>
          </a:p>
        </p:txBody>
      </p:sp>
      <p:sp>
        <p:nvSpPr>
          <p:cNvPr id="5" name="Segnaposto data 3"/>
          <p:cNvSpPr>
            <a:spLocks noGrp="1"/>
          </p:cNvSpPr>
          <p:nvPr>
            <p:ph type="dt" sz="half" idx="10"/>
          </p:nvPr>
        </p:nvSpPr>
        <p:spPr/>
        <p:txBody>
          <a:bodyPr/>
          <a:lstStyle>
            <a:lvl1pPr>
              <a:defRPr/>
            </a:lvl1pPr>
          </a:lstStyle>
          <a:p>
            <a:pPr>
              <a:defRPr/>
            </a:pPr>
            <a:fld id="{4CB66919-8E45-4519-93DD-AA7B84FC2A68}" type="datetimeFigureOut">
              <a:rPr lang="it-IT"/>
              <a:pPr>
                <a:defRPr/>
              </a:pPr>
              <a:t>24/06/2015</a:t>
            </a:fld>
            <a:endParaRPr lang="it-IT"/>
          </a:p>
        </p:txBody>
      </p:sp>
      <p:sp>
        <p:nvSpPr>
          <p:cNvPr id="6" name="Segnaposto piè di pagina 4"/>
          <p:cNvSpPr>
            <a:spLocks noGrp="1"/>
          </p:cNvSpPr>
          <p:nvPr>
            <p:ph type="ftr" sz="quarter" idx="11"/>
          </p:nvPr>
        </p:nvSpPr>
        <p:spPr/>
        <p:txBody>
          <a:bodyPr/>
          <a:lstStyle>
            <a:lvl1pPr>
              <a:defRPr/>
            </a:lvl1pPr>
          </a:lstStyle>
          <a:p>
            <a:pPr>
              <a:defRPr/>
            </a:pPr>
            <a:endParaRPr lang="it-IT"/>
          </a:p>
        </p:txBody>
      </p:sp>
      <p:sp>
        <p:nvSpPr>
          <p:cNvPr id="7" name="Segnaposto numero diapositiva 5"/>
          <p:cNvSpPr>
            <a:spLocks noGrp="1"/>
          </p:cNvSpPr>
          <p:nvPr>
            <p:ph type="sldNum" sz="quarter" idx="12"/>
          </p:nvPr>
        </p:nvSpPr>
        <p:spPr/>
        <p:txBody>
          <a:bodyPr/>
          <a:lstStyle>
            <a:lvl1pPr>
              <a:defRPr/>
            </a:lvl1pPr>
          </a:lstStyle>
          <a:p>
            <a:pPr>
              <a:defRPr/>
            </a:pPr>
            <a:fld id="{8E445404-B8DE-42B8-9F25-F5A4376634B2}" type="slidenum">
              <a:rPr lang="it-IT"/>
              <a:pPr>
                <a:defRPr/>
              </a:pPr>
              <a:t>‹N›</a:t>
            </a:fld>
            <a:endParaRPr lang="it-IT"/>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en-US"/>
          </a:p>
        </p:txBody>
      </p:sp>
      <p:sp>
        <p:nvSpPr>
          <p:cNvPr id="11" name="Segnaposto contenuto 10"/>
          <p:cNvSpPr>
            <a:spLocks noGrp="1"/>
          </p:cNvSpPr>
          <p:nvPr>
            <p:ph sz="half" idx="1"/>
          </p:nvPr>
        </p:nvSpPr>
        <p:spPr>
          <a:xfrm>
            <a:off x="457200" y="1524000"/>
            <a:ext cx="4059936" cy="4572000"/>
          </a:xfrm>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13" name="Segnaposto contenuto 12"/>
          <p:cNvSpPr>
            <a:spLocks noGrp="1"/>
          </p:cNvSpPr>
          <p:nvPr>
            <p:ph sz="half" idx="2"/>
          </p:nvPr>
        </p:nvSpPr>
        <p:spPr>
          <a:xfrm>
            <a:off x="4648200" y="1524000"/>
            <a:ext cx="4059936" cy="4572000"/>
          </a:xfrm>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5" name="Segnaposto data 23"/>
          <p:cNvSpPr>
            <a:spLocks noGrp="1"/>
          </p:cNvSpPr>
          <p:nvPr>
            <p:ph type="dt" sz="half" idx="10"/>
          </p:nvPr>
        </p:nvSpPr>
        <p:spPr/>
        <p:txBody>
          <a:bodyPr/>
          <a:lstStyle>
            <a:lvl1pPr>
              <a:defRPr/>
            </a:lvl1pPr>
          </a:lstStyle>
          <a:p>
            <a:pPr>
              <a:defRPr/>
            </a:pPr>
            <a:fld id="{77CF2AB7-F7D7-47FB-8D32-827CDDB7D019}" type="datetimeFigureOut">
              <a:rPr lang="it-IT"/>
              <a:pPr>
                <a:defRPr/>
              </a:pPr>
              <a:t>24/06/2015</a:t>
            </a:fld>
            <a:endParaRPr lang="it-IT"/>
          </a:p>
        </p:txBody>
      </p:sp>
      <p:sp>
        <p:nvSpPr>
          <p:cNvPr id="6" name="Segnaposto piè di pagina 9"/>
          <p:cNvSpPr>
            <a:spLocks noGrp="1"/>
          </p:cNvSpPr>
          <p:nvPr>
            <p:ph type="ftr" sz="quarter" idx="11"/>
          </p:nvPr>
        </p:nvSpPr>
        <p:spPr/>
        <p:txBody>
          <a:bodyPr/>
          <a:lstStyle>
            <a:lvl1pPr>
              <a:defRPr/>
            </a:lvl1pPr>
          </a:lstStyle>
          <a:p>
            <a:pPr>
              <a:defRPr/>
            </a:pPr>
            <a:endParaRPr lang="it-IT"/>
          </a:p>
        </p:txBody>
      </p:sp>
      <p:sp>
        <p:nvSpPr>
          <p:cNvPr id="7" name="Segnaposto numero diapositiva 21"/>
          <p:cNvSpPr>
            <a:spLocks noGrp="1"/>
          </p:cNvSpPr>
          <p:nvPr>
            <p:ph type="sldNum" sz="quarter" idx="12"/>
          </p:nvPr>
        </p:nvSpPr>
        <p:spPr/>
        <p:txBody>
          <a:bodyPr/>
          <a:lstStyle>
            <a:lvl1pPr>
              <a:defRPr/>
            </a:lvl1pPr>
          </a:lstStyle>
          <a:p>
            <a:pPr>
              <a:defRPr/>
            </a:pPr>
            <a:fld id="{AB29476F-F3B2-4FE7-8C80-0715B792B9A8}" type="slidenum">
              <a:rPr lang="it-IT"/>
              <a:pPr>
                <a:defRPr/>
              </a:pPr>
              <a:t>‹N›</a:t>
            </a:fld>
            <a:endParaRPr lang="it-IT"/>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cxnSp>
        <p:nvCxnSpPr>
          <p:cNvPr id="7" name="Connettore 1 9"/>
          <p:cNvCxnSpPr/>
          <p:nvPr/>
        </p:nvCxnSpPr>
        <p:spPr>
          <a:xfrm>
            <a:off x="563563" y="2179638"/>
            <a:ext cx="3748087" cy="1587"/>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8" name="Connettore 1 16"/>
          <p:cNvCxnSpPr/>
          <p:nvPr/>
        </p:nvCxnSpPr>
        <p:spPr>
          <a:xfrm>
            <a:off x="4754563" y="2179638"/>
            <a:ext cx="3749675" cy="1587"/>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
        <p:nvSpPr>
          <p:cNvPr id="3" name="Segnaposto testo 2"/>
          <p:cNvSpPr>
            <a:spLocks noGrp="1"/>
          </p:cNvSpPr>
          <p:nvPr>
            <p:ph type="body" idx="1"/>
          </p:nvPr>
        </p:nvSpPr>
        <p:spPr>
          <a:xfrm>
            <a:off x="457200" y="1399593"/>
            <a:ext cx="4040188" cy="762000"/>
          </a:xfrm>
          <a:noFill/>
          <a:ln w="25400" cap="rnd" cmpd="sng" algn="ctr">
            <a:noFill/>
            <a:prstDash val="solid"/>
          </a:ln>
          <a:effectLst>
            <a:softEdge rad="63500"/>
          </a:effectLst>
          <a:sp3d prstMaterial="flat"/>
        </p:spPr>
        <p:style>
          <a:lnRef idx="3">
            <a:schemeClr val="lt1"/>
          </a:lnRef>
          <a:fillRef idx="1">
            <a:schemeClr val="accent5"/>
          </a:fillRef>
          <a:effectRef idx="1">
            <a:schemeClr val="accent5"/>
          </a:effectRef>
          <a:fontRef idx="minor">
            <a:schemeClr val="lt1"/>
          </a:fontRef>
        </p:style>
        <p:txBody>
          <a:bodyPr anchor="b">
            <a:noAutofit/>
          </a:bodyPr>
          <a:lstStyle>
            <a:lvl1pPr marL="0" indent="0" algn="l">
              <a:spcBef>
                <a:spcPts val="0"/>
              </a:spcBef>
              <a:buNone/>
              <a:defRPr sz="2600" b="1">
                <a:solidFill>
                  <a:schemeClr val="tx2"/>
                </a:solidFill>
              </a:defRPr>
            </a:lvl1pPr>
            <a:lvl2pPr>
              <a:buNone/>
              <a:defRPr sz="2000" b="1"/>
            </a:lvl2pPr>
            <a:lvl3pPr>
              <a:buNone/>
              <a:defRPr sz="1800" b="1"/>
            </a:lvl3pPr>
            <a:lvl4pPr>
              <a:buNone/>
              <a:defRPr sz="1600" b="1"/>
            </a:lvl4pPr>
            <a:lvl5pPr>
              <a:buNone/>
              <a:defRPr sz="1600" b="1"/>
            </a:lvl5pPr>
          </a:lstStyle>
          <a:p>
            <a:pPr lvl="0"/>
            <a:r>
              <a:rPr lang="it-IT" smtClean="0"/>
              <a:t>Fare clic per modificare stili del testo dello schema</a:t>
            </a:r>
          </a:p>
        </p:txBody>
      </p:sp>
      <p:sp>
        <p:nvSpPr>
          <p:cNvPr id="32" name="Segnaposto contenuto 31"/>
          <p:cNvSpPr>
            <a:spLocks noGrp="1"/>
          </p:cNvSpPr>
          <p:nvPr>
            <p:ph sz="half" idx="2"/>
          </p:nvPr>
        </p:nvSpPr>
        <p:spPr>
          <a:xfrm>
            <a:off x="457200" y="2201896"/>
            <a:ext cx="4038600" cy="3913632"/>
          </a:xfrm>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34" name="Segnaposto contenuto 33"/>
          <p:cNvSpPr>
            <a:spLocks noGrp="1"/>
          </p:cNvSpPr>
          <p:nvPr>
            <p:ph sz="quarter" idx="4"/>
          </p:nvPr>
        </p:nvSpPr>
        <p:spPr>
          <a:xfrm>
            <a:off x="4649788" y="2201896"/>
            <a:ext cx="4038600" cy="3913632"/>
          </a:xfrm>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2" name="Titolo 1"/>
          <p:cNvSpPr>
            <a:spLocks noGrp="1"/>
          </p:cNvSpPr>
          <p:nvPr>
            <p:ph type="title"/>
          </p:nvPr>
        </p:nvSpPr>
        <p:spPr>
          <a:xfrm>
            <a:off x="457200" y="155448"/>
            <a:ext cx="8229600" cy="1143000"/>
          </a:xfrm>
        </p:spPr>
        <p:txBody>
          <a:bodyPr/>
          <a:lstStyle>
            <a:lvl1pPr>
              <a:defRPr/>
            </a:lvl1pPr>
          </a:lstStyle>
          <a:p>
            <a:r>
              <a:rPr lang="it-IT" smtClean="0"/>
              <a:t>Fare clic per modificare lo stile del titolo</a:t>
            </a:r>
            <a:endParaRPr lang="en-US"/>
          </a:p>
        </p:txBody>
      </p:sp>
      <p:sp>
        <p:nvSpPr>
          <p:cNvPr id="12" name="Segnaposto testo 11"/>
          <p:cNvSpPr>
            <a:spLocks noGrp="1"/>
          </p:cNvSpPr>
          <p:nvPr>
            <p:ph type="body" idx="3"/>
          </p:nvPr>
        </p:nvSpPr>
        <p:spPr>
          <a:xfrm>
            <a:off x="4648200" y="1399593"/>
            <a:ext cx="4040188" cy="762000"/>
          </a:xfrm>
          <a:noFill/>
          <a:ln w="25400" cap="rnd" cmpd="sng" algn="ctr">
            <a:noFill/>
            <a:prstDash val="solid"/>
          </a:ln>
          <a:effectLst>
            <a:softEdge rad="63500"/>
          </a:effectLst>
        </p:spPr>
        <p:style>
          <a:lnRef idx="3">
            <a:schemeClr val="lt1"/>
          </a:lnRef>
          <a:fillRef idx="1">
            <a:schemeClr val="accent5"/>
          </a:fillRef>
          <a:effectRef idx="1">
            <a:schemeClr val="accent5"/>
          </a:effectRef>
          <a:fontRef idx="minor">
            <a:schemeClr val="lt1"/>
          </a:fontRef>
        </p:style>
        <p:txBody>
          <a:bodyPr anchor="b">
            <a:noAutofit/>
          </a:bodyPr>
          <a:lstStyle>
            <a:lvl1pPr marL="0" indent="0" algn="l">
              <a:spcBef>
                <a:spcPts val="0"/>
              </a:spcBef>
              <a:buNone/>
              <a:defRPr sz="2600" b="1" baseline="0">
                <a:solidFill>
                  <a:schemeClr val="tx2"/>
                </a:solidFill>
              </a:defRPr>
            </a:lvl1pPr>
            <a:lvl2pPr>
              <a:buNone/>
              <a:defRPr sz="2000" b="1"/>
            </a:lvl2pPr>
            <a:lvl3pPr>
              <a:buNone/>
              <a:defRPr sz="1800" b="1"/>
            </a:lvl3pPr>
            <a:lvl4pPr>
              <a:buNone/>
              <a:defRPr sz="1600" b="1"/>
            </a:lvl4pPr>
            <a:lvl5pPr>
              <a:buNone/>
              <a:defRPr sz="1600" b="1"/>
            </a:lvl5pPr>
          </a:lstStyle>
          <a:p>
            <a:pPr lvl="0"/>
            <a:r>
              <a:rPr lang="it-IT" smtClean="0"/>
              <a:t>Fare clic per modificare stili del testo dello schema</a:t>
            </a:r>
          </a:p>
        </p:txBody>
      </p:sp>
      <p:sp>
        <p:nvSpPr>
          <p:cNvPr id="9" name="Segnaposto numero diapositiva 8"/>
          <p:cNvSpPr>
            <a:spLocks noGrp="1"/>
          </p:cNvSpPr>
          <p:nvPr>
            <p:ph type="sldNum" sz="quarter" idx="10"/>
          </p:nvPr>
        </p:nvSpPr>
        <p:spPr/>
        <p:txBody>
          <a:bodyPr/>
          <a:lstStyle>
            <a:lvl1pPr>
              <a:defRPr/>
            </a:lvl1pPr>
          </a:lstStyle>
          <a:p>
            <a:pPr>
              <a:defRPr/>
            </a:pPr>
            <a:fld id="{12F4780E-5B48-413F-970A-D5AC050DB6A6}" type="slidenum">
              <a:rPr lang="it-IT"/>
              <a:pPr>
                <a:defRPr/>
              </a:pPr>
              <a:t>‹N›</a:t>
            </a:fld>
            <a:endParaRPr lang="it-IT"/>
          </a:p>
        </p:txBody>
      </p:sp>
      <p:sp>
        <p:nvSpPr>
          <p:cNvPr id="10" name="Segnaposto piè di pagina 7"/>
          <p:cNvSpPr>
            <a:spLocks noGrp="1"/>
          </p:cNvSpPr>
          <p:nvPr>
            <p:ph type="ftr" sz="quarter" idx="11"/>
          </p:nvPr>
        </p:nvSpPr>
        <p:spPr/>
        <p:txBody>
          <a:bodyPr/>
          <a:lstStyle>
            <a:lvl1pPr>
              <a:defRPr/>
            </a:lvl1pPr>
          </a:lstStyle>
          <a:p>
            <a:pPr>
              <a:defRPr/>
            </a:pPr>
            <a:endParaRPr lang="it-IT"/>
          </a:p>
        </p:txBody>
      </p:sp>
      <p:sp>
        <p:nvSpPr>
          <p:cNvPr id="11" name="Segnaposto data 6"/>
          <p:cNvSpPr>
            <a:spLocks noGrp="1"/>
          </p:cNvSpPr>
          <p:nvPr>
            <p:ph type="dt" sz="half" idx="12"/>
          </p:nvPr>
        </p:nvSpPr>
        <p:spPr/>
        <p:txBody>
          <a:bodyPr/>
          <a:lstStyle>
            <a:lvl1pPr>
              <a:defRPr/>
            </a:lvl1pPr>
          </a:lstStyle>
          <a:p>
            <a:pPr>
              <a:defRPr/>
            </a:pPr>
            <a:fld id="{D4925911-43AC-4CBB-B495-B38A71DAE73A}" type="datetimeFigureOut">
              <a:rPr lang="it-IT"/>
              <a:pPr>
                <a:defRPr/>
              </a:pPr>
              <a:t>24/06/2015</a:t>
            </a:fld>
            <a:endParaRPr lang="it-IT"/>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en-US"/>
          </a:p>
        </p:txBody>
      </p:sp>
      <p:sp>
        <p:nvSpPr>
          <p:cNvPr id="3" name="Segnaposto data 23"/>
          <p:cNvSpPr>
            <a:spLocks noGrp="1"/>
          </p:cNvSpPr>
          <p:nvPr>
            <p:ph type="dt" sz="half" idx="10"/>
          </p:nvPr>
        </p:nvSpPr>
        <p:spPr/>
        <p:txBody>
          <a:bodyPr/>
          <a:lstStyle>
            <a:lvl1pPr>
              <a:defRPr/>
            </a:lvl1pPr>
          </a:lstStyle>
          <a:p>
            <a:pPr>
              <a:defRPr/>
            </a:pPr>
            <a:fld id="{C71F46A7-D46D-4790-8F3D-62089BC67888}" type="datetimeFigureOut">
              <a:rPr lang="it-IT"/>
              <a:pPr>
                <a:defRPr/>
              </a:pPr>
              <a:t>24/06/2015</a:t>
            </a:fld>
            <a:endParaRPr lang="it-IT"/>
          </a:p>
        </p:txBody>
      </p:sp>
      <p:sp>
        <p:nvSpPr>
          <p:cNvPr id="4" name="Segnaposto piè di pagina 9"/>
          <p:cNvSpPr>
            <a:spLocks noGrp="1"/>
          </p:cNvSpPr>
          <p:nvPr>
            <p:ph type="ftr" sz="quarter" idx="11"/>
          </p:nvPr>
        </p:nvSpPr>
        <p:spPr/>
        <p:txBody>
          <a:bodyPr/>
          <a:lstStyle>
            <a:lvl1pPr>
              <a:defRPr/>
            </a:lvl1pPr>
          </a:lstStyle>
          <a:p>
            <a:pPr>
              <a:defRPr/>
            </a:pPr>
            <a:endParaRPr lang="it-IT"/>
          </a:p>
        </p:txBody>
      </p:sp>
      <p:sp>
        <p:nvSpPr>
          <p:cNvPr id="5" name="Segnaposto numero diapositiva 21"/>
          <p:cNvSpPr>
            <a:spLocks noGrp="1"/>
          </p:cNvSpPr>
          <p:nvPr>
            <p:ph type="sldNum" sz="quarter" idx="12"/>
          </p:nvPr>
        </p:nvSpPr>
        <p:spPr/>
        <p:txBody>
          <a:bodyPr/>
          <a:lstStyle>
            <a:lvl1pPr>
              <a:defRPr/>
            </a:lvl1pPr>
          </a:lstStyle>
          <a:p>
            <a:pPr>
              <a:defRPr/>
            </a:pPr>
            <a:fld id="{E577A182-BACA-4CA7-8FE7-151C7643E8C2}" type="slidenum">
              <a:rPr lang="it-IT"/>
              <a:pPr>
                <a:defRPr/>
              </a:pPr>
              <a:t>‹N›</a:t>
            </a:fld>
            <a:endParaRPr lang="it-IT"/>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23"/>
          <p:cNvSpPr>
            <a:spLocks noGrp="1"/>
          </p:cNvSpPr>
          <p:nvPr>
            <p:ph type="dt" sz="half" idx="10"/>
          </p:nvPr>
        </p:nvSpPr>
        <p:spPr/>
        <p:txBody>
          <a:bodyPr/>
          <a:lstStyle>
            <a:lvl1pPr>
              <a:defRPr/>
            </a:lvl1pPr>
          </a:lstStyle>
          <a:p>
            <a:pPr>
              <a:defRPr/>
            </a:pPr>
            <a:fld id="{DDED6779-1338-4BA6-9272-5515AC99E693}" type="datetimeFigureOut">
              <a:rPr lang="it-IT"/>
              <a:pPr>
                <a:defRPr/>
              </a:pPr>
              <a:t>24/06/2015</a:t>
            </a:fld>
            <a:endParaRPr lang="it-IT"/>
          </a:p>
        </p:txBody>
      </p:sp>
      <p:sp>
        <p:nvSpPr>
          <p:cNvPr id="3" name="Segnaposto piè di pagina 9"/>
          <p:cNvSpPr>
            <a:spLocks noGrp="1"/>
          </p:cNvSpPr>
          <p:nvPr>
            <p:ph type="ftr" sz="quarter" idx="11"/>
          </p:nvPr>
        </p:nvSpPr>
        <p:spPr/>
        <p:txBody>
          <a:bodyPr/>
          <a:lstStyle>
            <a:lvl1pPr>
              <a:defRPr/>
            </a:lvl1pPr>
          </a:lstStyle>
          <a:p>
            <a:pPr>
              <a:defRPr/>
            </a:pPr>
            <a:endParaRPr lang="it-IT"/>
          </a:p>
        </p:txBody>
      </p:sp>
      <p:sp>
        <p:nvSpPr>
          <p:cNvPr id="4" name="Segnaposto numero diapositiva 21"/>
          <p:cNvSpPr>
            <a:spLocks noGrp="1"/>
          </p:cNvSpPr>
          <p:nvPr>
            <p:ph type="sldNum" sz="quarter" idx="12"/>
          </p:nvPr>
        </p:nvSpPr>
        <p:spPr/>
        <p:txBody>
          <a:bodyPr/>
          <a:lstStyle>
            <a:lvl1pPr>
              <a:defRPr/>
            </a:lvl1pPr>
          </a:lstStyle>
          <a:p>
            <a:pPr>
              <a:defRPr/>
            </a:pPr>
            <a:fld id="{2DBC85BE-75AA-4B99-8EBF-FFAB2045AE3C}" type="slidenum">
              <a:rPr lang="it-IT"/>
              <a:pPr>
                <a:defRPr/>
              </a:pPr>
              <a:t>‹N›</a:t>
            </a:fld>
            <a:endParaRPr lang="it-IT"/>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9" name="Segnaposto contenuto 28"/>
          <p:cNvSpPr>
            <a:spLocks noGrp="1"/>
          </p:cNvSpPr>
          <p:nvPr>
            <p:ph sz="quarter" idx="1"/>
          </p:nvPr>
        </p:nvSpPr>
        <p:spPr>
          <a:xfrm>
            <a:off x="457200" y="457200"/>
            <a:ext cx="6248400" cy="5715000"/>
          </a:xfrm>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3" name="Segnaposto testo 2"/>
          <p:cNvSpPr>
            <a:spLocks noGrp="1"/>
          </p:cNvSpPr>
          <p:nvPr>
            <p:ph type="body" idx="2"/>
          </p:nvPr>
        </p:nvSpPr>
        <p:spPr>
          <a:xfrm>
            <a:off x="6781800" y="1600200"/>
            <a:ext cx="1984248" cy="3733800"/>
          </a:xfrm>
        </p:spPr>
        <p:txBody>
          <a:bodyPr/>
          <a:lstStyle>
            <a:lvl1pPr marL="0" indent="0">
              <a:lnSpc>
                <a:spcPct val="1250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a:r>
              <a:rPr lang="it-IT" smtClean="0"/>
              <a:t>Fare clic per modificare stili del testo dello schema</a:t>
            </a:r>
          </a:p>
        </p:txBody>
      </p:sp>
      <p:sp>
        <p:nvSpPr>
          <p:cNvPr id="31" name="Titolo 30"/>
          <p:cNvSpPr>
            <a:spLocks noGrp="1"/>
          </p:cNvSpPr>
          <p:nvPr>
            <p:ph type="title"/>
          </p:nvPr>
        </p:nvSpPr>
        <p:spPr>
          <a:xfrm>
            <a:off x="6781800" y="457200"/>
            <a:ext cx="1981200" cy="1066800"/>
          </a:xfrm>
        </p:spPr>
        <p:txBody>
          <a:bodyPr lIns="91440" tIns="91440"/>
          <a:lstStyle>
            <a:lvl1pPr algn="l">
              <a:buNone/>
              <a:defRPr sz="1800" b="1" spc="-50" baseline="0">
                <a:ln w="3175">
                  <a:noFill/>
                </a:ln>
                <a:solidFill>
                  <a:schemeClr val="tx2"/>
                </a:solidFill>
                <a:effectLst/>
                <a:latin typeface="+mn-lt"/>
                <a:ea typeface="+mn-ea"/>
                <a:cs typeface="+mn-cs"/>
              </a:defRPr>
            </a:lvl1pPr>
          </a:lstStyle>
          <a:p>
            <a:r>
              <a:rPr lang="it-IT" smtClean="0"/>
              <a:t>Fare clic per modificare lo stile del titolo</a:t>
            </a:r>
            <a:endParaRPr lang="en-US"/>
          </a:p>
        </p:txBody>
      </p:sp>
      <p:sp>
        <p:nvSpPr>
          <p:cNvPr id="5" name="Segnaposto data 7"/>
          <p:cNvSpPr>
            <a:spLocks noGrp="1"/>
          </p:cNvSpPr>
          <p:nvPr>
            <p:ph type="dt" sz="half" idx="10"/>
          </p:nvPr>
        </p:nvSpPr>
        <p:spPr/>
        <p:txBody>
          <a:bodyPr/>
          <a:lstStyle>
            <a:lvl1pPr>
              <a:defRPr/>
            </a:lvl1pPr>
          </a:lstStyle>
          <a:p>
            <a:pPr>
              <a:defRPr/>
            </a:pPr>
            <a:fld id="{EE851044-06D0-409A-BA5E-C1AC31A4B2DA}" type="datetimeFigureOut">
              <a:rPr lang="it-IT"/>
              <a:pPr>
                <a:defRPr/>
              </a:pPr>
              <a:t>24/06/2015</a:t>
            </a:fld>
            <a:endParaRPr lang="it-IT"/>
          </a:p>
        </p:txBody>
      </p:sp>
      <p:sp>
        <p:nvSpPr>
          <p:cNvPr id="6" name="Segnaposto numero diapositiva 8"/>
          <p:cNvSpPr>
            <a:spLocks noGrp="1"/>
          </p:cNvSpPr>
          <p:nvPr>
            <p:ph type="sldNum" sz="quarter" idx="11"/>
          </p:nvPr>
        </p:nvSpPr>
        <p:spPr/>
        <p:txBody>
          <a:bodyPr/>
          <a:lstStyle>
            <a:lvl1pPr>
              <a:defRPr/>
            </a:lvl1pPr>
          </a:lstStyle>
          <a:p>
            <a:pPr>
              <a:defRPr/>
            </a:pPr>
            <a:fld id="{512B8EB6-5061-4087-A881-0A9F0FE8CFA3}" type="slidenum">
              <a:rPr lang="it-IT"/>
              <a:pPr>
                <a:defRPr/>
              </a:pPr>
              <a:t>‹N›</a:t>
            </a:fld>
            <a:endParaRPr lang="it-IT"/>
          </a:p>
        </p:txBody>
      </p:sp>
      <p:sp>
        <p:nvSpPr>
          <p:cNvPr id="7" name="Segnaposto piè di pagina 9"/>
          <p:cNvSpPr>
            <a:spLocks noGrp="1"/>
          </p:cNvSpPr>
          <p:nvPr>
            <p:ph type="ftr" sz="quarter" idx="12"/>
          </p:nvPr>
        </p:nvSpPr>
        <p:spPr/>
        <p:txBody>
          <a:bodyPr/>
          <a:lstStyle>
            <a:lvl1pPr>
              <a:defRPr/>
            </a:lvl1pPr>
          </a:lstStyle>
          <a:p>
            <a:pPr>
              <a:defRPr/>
            </a:pPr>
            <a:endParaRPr lang="it-IT"/>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6629400" y="457200"/>
            <a:ext cx="2057400" cy="1066800"/>
          </a:xfrm>
        </p:spPr>
        <p:txBody>
          <a:bodyPr lIns="91440" tIns="91440"/>
          <a:lstStyle>
            <a:lvl1pPr algn="l">
              <a:buNone/>
              <a:defRPr sz="1800" b="1" spc="-50" baseline="0">
                <a:ln w="3175">
                  <a:noFill/>
                </a:ln>
                <a:solidFill>
                  <a:schemeClr val="tx2"/>
                </a:solidFill>
                <a:effectLst/>
                <a:latin typeface="+mn-lt"/>
                <a:ea typeface="+mn-ea"/>
                <a:cs typeface="+mn-cs"/>
              </a:defRPr>
            </a:lvl1pPr>
          </a:lstStyle>
          <a:p>
            <a:r>
              <a:rPr lang="it-IT" smtClean="0"/>
              <a:t>Fare clic per modificare lo stile del titolo</a:t>
            </a:r>
            <a:endParaRPr lang="en-US"/>
          </a:p>
        </p:txBody>
      </p:sp>
      <p:sp>
        <p:nvSpPr>
          <p:cNvPr id="3" name="Segnaposto immagine 2"/>
          <p:cNvSpPr>
            <a:spLocks noGrp="1"/>
          </p:cNvSpPr>
          <p:nvPr>
            <p:ph type="pic" idx="1"/>
          </p:nvPr>
        </p:nvSpPr>
        <p:spPr>
          <a:xfrm>
            <a:off x="457200" y="457200"/>
            <a:ext cx="6019800" cy="5562600"/>
          </a:xfrm>
          <a:solidFill>
            <a:schemeClr val="tx2">
              <a:tint val="40000"/>
            </a:schemeClr>
          </a:solidFill>
          <a:effectLst>
            <a:outerShdw blurRad="88900" sx="103000" sy="103000" algn="ctr" rotWithShape="0">
              <a:prstClr val="black">
                <a:alpha val="32000"/>
              </a:prstClr>
            </a:outerShdw>
            <a:softEdge rad="127000"/>
          </a:effectLst>
        </p:spPr>
        <p:txBody>
          <a:bodyPr>
            <a:normAutofit/>
          </a:bodyPr>
          <a:lstStyle>
            <a:lvl1pPr marL="0" indent="0">
              <a:buNone/>
              <a:defRPr sz="3200">
                <a:solidFill>
                  <a:schemeClr val="bg1"/>
                </a:solidFill>
              </a:defRPr>
            </a:lvl1pPr>
          </a:lstStyle>
          <a:p>
            <a:pPr lvl="0"/>
            <a:r>
              <a:rPr lang="it-IT" noProof="0" smtClean="0"/>
              <a:t>Fare clic sull'icona per inserire un'immagine</a:t>
            </a:r>
            <a:endParaRPr lang="en-US" noProof="0"/>
          </a:p>
        </p:txBody>
      </p:sp>
      <p:sp>
        <p:nvSpPr>
          <p:cNvPr id="4" name="Segnaposto testo 3"/>
          <p:cNvSpPr>
            <a:spLocks noGrp="1"/>
          </p:cNvSpPr>
          <p:nvPr>
            <p:ph type="body" sz="half" idx="2"/>
          </p:nvPr>
        </p:nvSpPr>
        <p:spPr>
          <a:xfrm>
            <a:off x="6629400" y="1600200"/>
            <a:ext cx="2057400" cy="4419600"/>
          </a:xfrm>
        </p:spPr>
        <p:txBody>
          <a:bodyPr/>
          <a:lstStyle>
            <a:lvl1pPr marL="0" indent="0">
              <a:lnSpc>
                <a:spcPct val="125000"/>
              </a:lnSpc>
              <a:spcAft>
                <a:spcPts val="1000"/>
              </a:spcAft>
              <a:buFontTx/>
              <a:buNone/>
              <a:defRPr sz="1600" b="0">
                <a:solidFill>
                  <a:schemeClr val="tx2"/>
                </a:solidFill>
              </a:defRPr>
            </a:lvl1pPr>
            <a:lvl2pPr>
              <a:defRPr sz="1200"/>
            </a:lvl2pPr>
            <a:lvl3pPr>
              <a:defRPr sz="1000"/>
            </a:lvl3pPr>
            <a:lvl4pPr>
              <a:defRPr sz="900"/>
            </a:lvl4pPr>
            <a:lvl5pPr>
              <a:defRPr sz="900"/>
            </a:lvl5pPr>
          </a:lstStyle>
          <a:p>
            <a:pPr lvl="0"/>
            <a:r>
              <a:rPr lang="it-IT" smtClean="0"/>
              <a:t>Fare clic per modificare stili del testo dello schema</a:t>
            </a:r>
          </a:p>
        </p:txBody>
      </p:sp>
      <p:sp>
        <p:nvSpPr>
          <p:cNvPr id="5" name="Segnaposto data 7"/>
          <p:cNvSpPr>
            <a:spLocks noGrp="1"/>
          </p:cNvSpPr>
          <p:nvPr>
            <p:ph type="dt" sz="half" idx="10"/>
          </p:nvPr>
        </p:nvSpPr>
        <p:spPr/>
        <p:txBody>
          <a:bodyPr/>
          <a:lstStyle>
            <a:lvl1pPr>
              <a:defRPr/>
            </a:lvl1pPr>
          </a:lstStyle>
          <a:p>
            <a:pPr>
              <a:defRPr/>
            </a:pPr>
            <a:fld id="{AE2C6884-E422-4ECC-9404-33F8B358B56C}" type="datetimeFigureOut">
              <a:rPr lang="it-IT"/>
              <a:pPr>
                <a:defRPr/>
              </a:pPr>
              <a:t>24/06/2015</a:t>
            </a:fld>
            <a:endParaRPr lang="it-IT"/>
          </a:p>
        </p:txBody>
      </p:sp>
      <p:sp>
        <p:nvSpPr>
          <p:cNvPr id="6" name="Segnaposto numero diapositiva 8"/>
          <p:cNvSpPr>
            <a:spLocks noGrp="1"/>
          </p:cNvSpPr>
          <p:nvPr>
            <p:ph type="sldNum" sz="quarter" idx="11"/>
          </p:nvPr>
        </p:nvSpPr>
        <p:spPr/>
        <p:txBody>
          <a:bodyPr/>
          <a:lstStyle>
            <a:lvl1pPr>
              <a:defRPr/>
            </a:lvl1pPr>
          </a:lstStyle>
          <a:p>
            <a:pPr>
              <a:defRPr/>
            </a:pPr>
            <a:fld id="{F7487580-E31A-40FA-BA35-B95D3E5DB1AC}" type="slidenum">
              <a:rPr lang="it-IT"/>
              <a:pPr>
                <a:defRPr/>
              </a:pPr>
              <a:t>‹N›</a:t>
            </a:fld>
            <a:endParaRPr lang="it-IT"/>
          </a:p>
        </p:txBody>
      </p:sp>
      <p:sp>
        <p:nvSpPr>
          <p:cNvPr id="7" name="Segnaposto piè di pagina 9"/>
          <p:cNvSpPr>
            <a:spLocks noGrp="1"/>
          </p:cNvSpPr>
          <p:nvPr>
            <p:ph type="ftr" sz="quarter" idx="12"/>
          </p:nvPr>
        </p:nvSpPr>
        <p:spPr/>
        <p:txBody>
          <a:bodyPr/>
          <a:lstStyle>
            <a:lvl1pPr>
              <a:defRPr/>
            </a:lvl1pPr>
          </a:lstStyle>
          <a:p>
            <a:pPr>
              <a:defRPr/>
            </a:pPr>
            <a:endParaRPr lang="it-IT"/>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1026" name="Segnaposto testo 8"/>
          <p:cNvSpPr>
            <a:spLocks noGrp="1"/>
          </p:cNvSpPr>
          <p:nvPr>
            <p:ph type="body" idx="1"/>
          </p:nvPr>
        </p:nvSpPr>
        <p:spPr bwMode="auto">
          <a:xfrm>
            <a:off x="457200" y="1447800"/>
            <a:ext cx="8229600" cy="46783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smtClean="0"/>
          </a:p>
        </p:txBody>
      </p:sp>
      <p:sp>
        <p:nvSpPr>
          <p:cNvPr id="24" name="Segnaposto data 23"/>
          <p:cNvSpPr>
            <a:spLocks noGrp="1"/>
          </p:cNvSpPr>
          <p:nvPr>
            <p:ph type="dt" sz="half" idx="2"/>
          </p:nvPr>
        </p:nvSpPr>
        <p:spPr>
          <a:xfrm>
            <a:off x="5791200" y="6203950"/>
            <a:ext cx="2590800" cy="384175"/>
          </a:xfrm>
          <a:prstGeom prst="rect">
            <a:avLst/>
          </a:prstGeom>
        </p:spPr>
        <p:txBody>
          <a:bodyPr vert="horz" anchor="ctr" anchorCtr="0"/>
          <a:lstStyle>
            <a:lvl1pPr algn="l" eaLnBrk="1" fontAlgn="auto" latinLnBrk="0" hangingPunct="1">
              <a:spcBef>
                <a:spcPts val="0"/>
              </a:spcBef>
              <a:spcAft>
                <a:spcPts val="0"/>
              </a:spcAft>
              <a:defRPr kumimoji="0" sz="1200" smtClean="0">
                <a:solidFill>
                  <a:schemeClr val="tx2"/>
                </a:solidFill>
                <a:latin typeface="+mn-lt"/>
                <a:cs typeface="+mn-cs"/>
              </a:defRPr>
            </a:lvl1pPr>
          </a:lstStyle>
          <a:p>
            <a:pPr>
              <a:defRPr/>
            </a:pPr>
            <a:fld id="{A6CC4B05-9835-4C89-9863-9459997F85E6}" type="datetimeFigureOut">
              <a:rPr lang="it-IT"/>
              <a:pPr>
                <a:defRPr/>
              </a:pPr>
              <a:t>24/06/2015</a:t>
            </a:fld>
            <a:endParaRPr lang="it-IT"/>
          </a:p>
        </p:txBody>
      </p:sp>
      <p:sp>
        <p:nvSpPr>
          <p:cNvPr id="10" name="Segnaposto piè di pagina 9"/>
          <p:cNvSpPr>
            <a:spLocks noGrp="1"/>
          </p:cNvSpPr>
          <p:nvPr>
            <p:ph type="ftr" sz="quarter" idx="3"/>
          </p:nvPr>
        </p:nvSpPr>
        <p:spPr>
          <a:xfrm>
            <a:off x="2133600" y="6203950"/>
            <a:ext cx="3581400" cy="384175"/>
          </a:xfrm>
          <a:prstGeom prst="rect">
            <a:avLst/>
          </a:prstGeom>
        </p:spPr>
        <p:txBody>
          <a:bodyPr vert="horz" anchor="ctr" anchorCtr="0"/>
          <a:lstStyle>
            <a:lvl1pPr algn="r" eaLnBrk="1" fontAlgn="auto" latinLnBrk="0" hangingPunct="1">
              <a:spcBef>
                <a:spcPts val="0"/>
              </a:spcBef>
              <a:spcAft>
                <a:spcPts val="0"/>
              </a:spcAft>
              <a:defRPr kumimoji="0" sz="1200">
                <a:solidFill>
                  <a:schemeClr val="tx2"/>
                </a:solidFill>
                <a:latin typeface="+mn-lt"/>
                <a:cs typeface="+mn-cs"/>
              </a:defRPr>
            </a:lvl1pPr>
          </a:lstStyle>
          <a:p>
            <a:pPr>
              <a:defRPr/>
            </a:pPr>
            <a:endParaRPr lang="it-IT"/>
          </a:p>
        </p:txBody>
      </p:sp>
      <p:sp>
        <p:nvSpPr>
          <p:cNvPr id="22" name="Segnaposto numero diapositiva 21"/>
          <p:cNvSpPr>
            <a:spLocks noGrp="1"/>
          </p:cNvSpPr>
          <p:nvPr>
            <p:ph type="sldNum" sz="quarter" idx="4"/>
          </p:nvPr>
        </p:nvSpPr>
        <p:spPr>
          <a:xfrm>
            <a:off x="8410575" y="6181725"/>
            <a:ext cx="609600" cy="457200"/>
          </a:xfrm>
          <a:prstGeom prst="rect">
            <a:avLst/>
          </a:prstGeom>
          <a:noFill/>
        </p:spPr>
        <p:txBody>
          <a:bodyPr vert="horz" lIns="0" tIns="0" rIns="0" bIns="0" anchor="ctr" anchorCtr="0">
            <a:noAutofit/>
          </a:bodyPr>
          <a:lstStyle>
            <a:lvl1pPr algn="ctr" eaLnBrk="1" fontAlgn="auto" latinLnBrk="0" hangingPunct="1">
              <a:spcBef>
                <a:spcPts val="0"/>
              </a:spcBef>
              <a:spcAft>
                <a:spcPts val="0"/>
              </a:spcAft>
              <a:defRPr kumimoji="0" sz="1600" baseline="0" smtClean="0">
                <a:solidFill>
                  <a:schemeClr val="tx2"/>
                </a:solidFill>
                <a:latin typeface="+mn-lt"/>
                <a:cs typeface="+mn-cs"/>
              </a:defRPr>
            </a:lvl1pPr>
          </a:lstStyle>
          <a:p>
            <a:pPr>
              <a:defRPr/>
            </a:pPr>
            <a:fld id="{6DF09634-B862-47D5-BD24-06E71E6AC44C}" type="slidenum">
              <a:rPr lang="it-IT"/>
              <a:pPr>
                <a:defRPr/>
              </a:pPr>
              <a:t>‹N›</a:t>
            </a:fld>
            <a:endParaRPr lang="it-IT"/>
          </a:p>
        </p:txBody>
      </p:sp>
      <p:sp>
        <p:nvSpPr>
          <p:cNvPr id="5" name="Segnaposto titolo 4"/>
          <p:cNvSpPr>
            <a:spLocks noGrp="1"/>
          </p:cNvSpPr>
          <p:nvPr>
            <p:ph type="title"/>
          </p:nvPr>
        </p:nvSpPr>
        <p:spPr>
          <a:xfrm>
            <a:off x="457200" y="152400"/>
            <a:ext cx="8229600" cy="1219200"/>
          </a:xfrm>
          <a:prstGeom prst="rect">
            <a:avLst/>
          </a:prstGeom>
          <a:ln w="6350" cap="rnd">
            <a:noFill/>
          </a:ln>
        </p:spPr>
        <p:txBody>
          <a:bodyPr vert="horz" anchor="b" anchorCtr="0">
            <a:normAutofit/>
          </a:bodyPr>
          <a:lstStyle/>
          <a:p>
            <a:r>
              <a:rPr lang="it-IT" smtClean="0"/>
              <a:t>Fare clic per modificare lo stile del titolo</a:t>
            </a:r>
            <a:endParaRPr lang="en-US"/>
          </a:p>
        </p:txBody>
      </p:sp>
    </p:spTree>
  </p:cSld>
  <p:clrMap bg1="dk1" tx1="lt1" bg2="dk2" tx2="lt2" accent1="accent1" accent2="accent2" accent3="accent3" accent4="accent4" accent5="accent5" accent6="accent6" hlink="hlink" folHlink="folHlink"/>
  <p:sldLayoutIdLst>
    <p:sldLayoutId id="2147483768" r:id="rId1"/>
    <p:sldLayoutId id="2147483762" r:id="rId2"/>
    <p:sldLayoutId id="2147483769" r:id="rId3"/>
    <p:sldLayoutId id="2147483763" r:id="rId4"/>
    <p:sldLayoutId id="2147483770" r:id="rId5"/>
    <p:sldLayoutId id="2147483764" r:id="rId6"/>
    <p:sldLayoutId id="2147483765" r:id="rId7"/>
    <p:sldLayoutId id="2147483771" r:id="rId8"/>
    <p:sldLayoutId id="2147483772" r:id="rId9"/>
    <p:sldLayoutId id="2147483766" r:id="rId10"/>
    <p:sldLayoutId id="2147483767" r:id="rId11"/>
  </p:sldLayoutIdLst>
  <p:txStyles>
    <p:titleStyle>
      <a:lvl1pPr algn="l" rtl="0" fontAlgn="base">
        <a:spcBef>
          <a:spcPct val="0"/>
        </a:spcBef>
        <a:spcAft>
          <a:spcPct val="0"/>
        </a:spcAft>
        <a:defRPr lang="en-US" sz="4200" kern="1200" spc="-100" dirty="0">
          <a:ln w="3200">
            <a:solidFill>
              <a:schemeClr val="bg2">
                <a:shade val="75000"/>
                <a:alpha val="25000"/>
              </a:schemeClr>
            </a:solidFill>
            <a:prstDash val="solid"/>
            <a:round/>
          </a:ln>
          <a:solidFill>
            <a:srgbClr val="F9F9F9"/>
          </a:solidFill>
          <a:effectLst>
            <a:innerShdw blurRad="50800" dist="25400" dir="13500000">
              <a:prstClr val="black">
                <a:alpha val="70000"/>
              </a:prstClr>
            </a:innerShdw>
          </a:effectLst>
          <a:latin typeface="+mj-lt"/>
          <a:ea typeface="+mj-ea"/>
          <a:cs typeface="+mj-cs"/>
        </a:defRPr>
      </a:lvl1pPr>
      <a:lvl2pPr algn="l" rtl="0" fontAlgn="base">
        <a:spcBef>
          <a:spcPct val="0"/>
        </a:spcBef>
        <a:spcAft>
          <a:spcPct val="0"/>
        </a:spcAft>
        <a:defRPr sz="4200">
          <a:solidFill>
            <a:srgbClr val="F9F9F9"/>
          </a:solidFill>
          <a:latin typeface="Constantia" pitchFamily="18" charset="0"/>
        </a:defRPr>
      </a:lvl2pPr>
      <a:lvl3pPr algn="l" rtl="0" fontAlgn="base">
        <a:spcBef>
          <a:spcPct val="0"/>
        </a:spcBef>
        <a:spcAft>
          <a:spcPct val="0"/>
        </a:spcAft>
        <a:defRPr sz="4200">
          <a:solidFill>
            <a:srgbClr val="F9F9F9"/>
          </a:solidFill>
          <a:latin typeface="Constantia" pitchFamily="18" charset="0"/>
        </a:defRPr>
      </a:lvl3pPr>
      <a:lvl4pPr algn="l" rtl="0" fontAlgn="base">
        <a:spcBef>
          <a:spcPct val="0"/>
        </a:spcBef>
        <a:spcAft>
          <a:spcPct val="0"/>
        </a:spcAft>
        <a:defRPr sz="4200">
          <a:solidFill>
            <a:srgbClr val="F9F9F9"/>
          </a:solidFill>
          <a:latin typeface="Constantia" pitchFamily="18" charset="0"/>
        </a:defRPr>
      </a:lvl4pPr>
      <a:lvl5pPr algn="l" rtl="0" fontAlgn="base">
        <a:spcBef>
          <a:spcPct val="0"/>
        </a:spcBef>
        <a:spcAft>
          <a:spcPct val="0"/>
        </a:spcAft>
        <a:defRPr sz="4200">
          <a:solidFill>
            <a:srgbClr val="F9F9F9"/>
          </a:solidFill>
          <a:latin typeface="Constantia" pitchFamily="18" charset="0"/>
        </a:defRPr>
      </a:lvl5pPr>
      <a:lvl6pPr marL="457200" algn="l" rtl="0" fontAlgn="base">
        <a:spcBef>
          <a:spcPct val="0"/>
        </a:spcBef>
        <a:spcAft>
          <a:spcPct val="0"/>
        </a:spcAft>
        <a:defRPr sz="4200">
          <a:solidFill>
            <a:srgbClr val="F9F9F9"/>
          </a:solidFill>
          <a:latin typeface="Constantia" pitchFamily="18" charset="0"/>
        </a:defRPr>
      </a:lvl6pPr>
      <a:lvl7pPr marL="914400" algn="l" rtl="0" fontAlgn="base">
        <a:spcBef>
          <a:spcPct val="0"/>
        </a:spcBef>
        <a:spcAft>
          <a:spcPct val="0"/>
        </a:spcAft>
        <a:defRPr sz="4200">
          <a:solidFill>
            <a:srgbClr val="F9F9F9"/>
          </a:solidFill>
          <a:latin typeface="Constantia" pitchFamily="18" charset="0"/>
        </a:defRPr>
      </a:lvl7pPr>
      <a:lvl8pPr marL="1371600" algn="l" rtl="0" fontAlgn="base">
        <a:spcBef>
          <a:spcPct val="0"/>
        </a:spcBef>
        <a:spcAft>
          <a:spcPct val="0"/>
        </a:spcAft>
        <a:defRPr sz="4200">
          <a:solidFill>
            <a:srgbClr val="F9F9F9"/>
          </a:solidFill>
          <a:latin typeface="Constantia" pitchFamily="18" charset="0"/>
        </a:defRPr>
      </a:lvl8pPr>
      <a:lvl9pPr marL="1828800" algn="l" rtl="0" fontAlgn="base">
        <a:spcBef>
          <a:spcPct val="0"/>
        </a:spcBef>
        <a:spcAft>
          <a:spcPct val="0"/>
        </a:spcAft>
        <a:defRPr sz="4200">
          <a:solidFill>
            <a:srgbClr val="F9F9F9"/>
          </a:solidFill>
          <a:latin typeface="Constantia" pitchFamily="18" charset="0"/>
        </a:defRPr>
      </a:lvl9pPr>
    </p:titleStyle>
    <p:bodyStyle>
      <a:lvl1pPr marL="273050" indent="-273050" algn="l" rtl="0" fontAlgn="base">
        <a:spcBef>
          <a:spcPts val="600"/>
        </a:spcBef>
        <a:spcAft>
          <a:spcPct val="0"/>
        </a:spcAft>
        <a:buClr>
          <a:schemeClr val="accent2"/>
        </a:buClr>
        <a:buSzPct val="85000"/>
        <a:buFont typeface="Wingdings 2" pitchFamily="18" charset="2"/>
        <a:buChar char=""/>
        <a:defRPr sz="2600" kern="1200">
          <a:solidFill>
            <a:schemeClr val="tx1"/>
          </a:solidFill>
          <a:latin typeface="+mn-lt"/>
          <a:ea typeface="+mn-ea"/>
          <a:cs typeface="+mn-cs"/>
        </a:defRPr>
      </a:lvl1pPr>
      <a:lvl2pPr marL="639763" indent="-273050" algn="l" rtl="0" fontAlgn="base">
        <a:spcBef>
          <a:spcPts val="300"/>
        </a:spcBef>
        <a:spcAft>
          <a:spcPct val="0"/>
        </a:spcAft>
        <a:buClr>
          <a:srgbClr val="D6903D"/>
        </a:buClr>
        <a:buSzPct val="85000"/>
        <a:buFont typeface="Wingdings 2" pitchFamily="18" charset="2"/>
        <a:buChar char=""/>
        <a:defRPr sz="2400" kern="1200">
          <a:solidFill>
            <a:schemeClr val="tx2"/>
          </a:solidFill>
          <a:latin typeface="+mn-lt"/>
          <a:ea typeface="+mn-ea"/>
          <a:cs typeface="+mn-cs"/>
        </a:defRPr>
      </a:lvl2pPr>
      <a:lvl3pPr marL="1004888" indent="-228600" algn="l" rtl="0" fontAlgn="base">
        <a:spcBef>
          <a:spcPts val="300"/>
        </a:spcBef>
        <a:spcAft>
          <a:spcPct val="0"/>
        </a:spcAft>
        <a:buClr>
          <a:srgbClr val="B37732"/>
        </a:buClr>
        <a:buSzPct val="85000"/>
        <a:buFont typeface="Wingdings 2" pitchFamily="18" charset="2"/>
        <a:buChar char=""/>
        <a:defRPr sz="2100" kern="1200">
          <a:solidFill>
            <a:schemeClr val="tx1"/>
          </a:solidFill>
          <a:latin typeface="+mn-lt"/>
          <a:ea typeface="+mn-ea"/>
          <a:cs typeface="+mn-cs"/>
        </a:defRPr>
      </a:lvl3pPr>
      <a:lvl4pPr marL="1279525" indent="-228600" algn="l" rtl="0" fontAlgn="base">
        <a:spcBef>
          <a:spcPts val="300"/>
        </a:spcBef>
        <a:spcAft>
          <a:spcPct val="0"/>
        </a:spcAft>
        <a:buClr>
          <a:srgbClr val="D6903D"/>
        </a:buClr>
        <a:buSzPct val="85000"/>
        <a:buFont typeface="Wingdings 2" pitchFamily="18" charset="2"/>
        <a:buChar char=""/>
        <a:defRPr sz="1900" kern="1200">
          <a:solidFill>
            <a:schemeClr val="tx1"/>
          </a:solidFill>
          <a:latin typeface="+mn-lt"/>
          <a:ea typeface="+mn-ea"/>
          <a:cs typeface="+mn-cs"/>
        </a:defRPr>
      </a:lvl4pPr>
      <a:lvl5pPr marL="1554163" indent="-228600" algn="l" rtl="0" fontAlgn="base">
        <a:spcBef>
          <a:spcPts val="338"/>
        </a:spcBef>
        <a:spcAft>
          <a:spcPct val="0"/>
        </a:spcAft>
        <a:buClr>
          <a:srgbClr val="D6903D"/>
        </a:buClr>
        <a:buSzPct val="85000"/>
        <a:buFont typeface="Wingdings 2" pitchFamily="18" charset="2"/>
        <a:buChar char=""/>
        <a:defRPr sz="1600" kern="1200">
          <a:solidFill>
            <a:schemeClr val="tx1"/>
          </a:solidFill>
          <a:latin typeface="+mn-lt"/>
          <a:ea typeface="+mn-ea"/>
          <a:cs typeface="+mn-cs"/>
        </a:defRPr>
      </a:lvl5pPr>
      <a:lvl6pPr marL="1828800" indent="-228600" algn="l" rtl="0" eaLnBrk="1" latinLnBrk="0" hangingPunct="1">
        <a:spcBef>
          <a:spcPts val="340"/>
        </a:spcBef>
        <a:buClr>
          <a:schemeClr val="accent2">
            <a:shade val="75000"/>
          </a:schemeClr>
        </a:buClr>
        <a:buSzPct val="85000"/>
        <a:buFont typeface="Wingdings 2" pitchFamily="18" charset="2"/>
        <a:buChar char="?"/>
        <a:defRPr kumimoji="0" sz="1700" kern="1200">
          <a:solidFill>
            <a:schemeClr val="tx1"/>
          </a:solidFill>
          <a:latin typeface="+mn-lt"/>
          <a:ea typeface="+mn-ea"/>
          <a:cs typeface="+mn-cs"/>
        </a:defRPr>
      </a:lvl6pPr>
      <a:lvl7pPr marL="2011680" indent="-182880" algn="l" rtl="0" eaLnBrk="1" latinLnBrk="0" hangingPunct="1">
        <a:spcBef>
          <a:spcPts val="340"/>
        </a:spcBef>
        <a:buClr>
          <a:schemeClr val="accent2">
            <a:shade val="75000"/>
          </a:schemeClr>
        </a:buClr>
        <a:buSzPct val="85000"/>
        <a:buFont typeface="Wingdings 2" pitchFamily="18" charset="2"/>
        <a:buChar char="?"/>
        <a:defRPr kumimoji="0" sz="1600" kern="1200" baseline="0">
          <a:solidFill>
            <a:schemeClr val="tx1"/>
          </a:solidFill>
          <a:latin typeface="+mn-lt"/>
          <a:ea typeface="+mn-ea"/>
          <a:cs typeface="+mn-cs"/>
        </a:defRPr>
      </a:lvl7pPr>
      <a:lvl8pPr marL="228600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8pPr>
      <a:lvl9pPr marL="256032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slideLayout" Target="../slideLayouts/slideLayout1.xml"/><Relationship Id="rId1" Type="http://schemas.openxmlformats.org/officeDocument/2006/relationships/audio" Target="file:///C:\Users\Micky%20Rizzo\Downloads\Gli%20anni%20Max%20Pezzali%20%20%20testo.mp3" TargetMode="External"/><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slideLayout" Target="../slideLayouts/slideLayout7.xml"/><Relationship Id="rId1" Type="http://schemas.openxmlformats.org/officeDocument/2006/relationships/audio" Target="file:///C:\Users\Micky%20Rizzo\Downloads\Francoise%20Hardy%20-%20Des%20ronds%20dans%20l'eau%20(1967).mp3" TargetMode="External"/><Relationship Id="rId4" Type="http://schemas.openxmlformats.org/officeDocument/2006/relationships/image" Target="../media/image18.png"/></Relationships>
</file>

<file path=ppt/slides/_rels/slide11.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slideLayout" Target="../slideLayouts/slideLayout7.xml"/><Relationship Id="rId1" Type="http://schemas.openxmlformats.org/officeDocument/2006/relationships/audio" Target="file:///C:\Users\Micky%20Rizzo\Downloads\--%20Canzone%20della%20medicina%20Geronimo%20--....mp3" TargetMode="External"/><Relationship Id="rId5" Type="http://schemas.openxmlformats.org/officeDocument/2006/relationships/image" Target="../media/image23.jpeg"/><Relationship Id="rId4" Type="http://schemas.openxmlformats.org/officeDocument/2006/relationships/image" Target="../media/image22.jpeg"/></Relationships>
</file>

<file path=ppt/slides/_rels/slide13.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slideLayout" Target="../slideLayouts/slideLayout7.xml"/><Relationship Id="rId1" Type="http://schemas.openxmlformats.org/officeDocument/2006/relationships/audio" Target="file:///C:\Users\Micky%20Rizzo\Downloads\GIUSEPPE%20VERDI%20-%20Nabucco%20-%20Va,%20Pensiero.mp3" TargetMode="External"/><Relationship Id="rId5" Type="http://schemas.openxmlformats.org/officeDocument/2006/relationships/image" Target="../media/image26.png"/><Relationship Id="rId4" Type="http://schemas.openxmlformats.org/officeDocument/2006/relationships/image" Target="../media/image25.jpeg"/></Relationships>
</file>

<file path=ppt/slides/_rels/slide14.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slideLayout" Target="../slideLayouts/slideLayout7.xml"/><Relationship Id="rId1" Type="http://schemas.openxmlformats.org/officeDocument/2006/relationships/audio" Target="file:///C:\Users\Micky%20Rizzo\Downloads\L'allenatore%20di%20Gianni%20Morandi.mp3" TargetMode="External"/><Relationship Id="rId5" Type="http://schemas.openxmlformats.org/officeDocument/2006/relationships/image" Target="../media/image5.png"/><Relationship Id="rId4" Type="http://schemas.openxmlformats.org/officeDocument/2006/relationships/image" Target="../media/image28.jpeg"/></Relationships>
</file>

<file path=ppt/slides/_rels/slide15.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slideLayout" Target="../slideLayouts/slideLayout7.xml"/><Relationship Id="rId1" Type="http://schemas.openxmlformats.org/officeDocument/2006/relationships/audio" Target="file:///C:\Users\Micky%20Rizzo\Downloads\Ligabue%20-%20Buonanotte%20all'Italia%20(Videoclip).mp3" TargetMode="External"/><Relationship Id="rId5" Type="http://schemas.openxmlformats.org/officeDocument/2006/relationships/image" Target="../media/image31.png"/><Relationship Id="rId4" Type="http://schemas.openxmlformats.org/officeDocument/2006/relationships/image" Target="../media/image30.jpeg"/></Relationships>
</file>

<file path=ppt/slides/_rels/slide16.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slideLayout" Target="../slideLayouts/slideLayout7.xml"/><Relationship Id="rId1" Type="http://schemas.openxmlformats.org/officeDocument/2006/relationships/audio" Target="file:///C:\Users\Micky%20Rizzo\Downloads\Musica%20Africana%20-%20Ndive%20Muroyi.mp3" TargetMode="External"/><Relationship Id="rId5" Type="http://schemas.openxmlformats.org/officeDocument/2006/relationships/image" Target="../media/image34.png"/><Relationship Id="rId4" Type="http://schemas.openxmlformats.org/officeDocument/2006/relationships/image" Target="../media/image33.png"/></Relationships>
</file>

<file path=ppt/slides/_rels/slide17.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slideLayout" Target="../slideLayouts/slideLayout7.xml"/><Relationship Id="rId1" Type="http://schemas.openxmlformats.org/officeDocument/2006/relationships/audio" Target="file:///C:\Users\Micky%20Rizzo\Downloads\Halo%20Beyonc&#232;%20-%20tesina%20maturit&#224;%202010.mp3" TargetMode="External"/><Relationship Id="rId5" Type="http://schemas.openxmlformats.org/officeDocument/2006/relationships/image" Target="../media/image37.png"/><Relationship Id="rId4" Type="http://schemas.openxmlformats.org/officeDocument/2006/relationships/image" Target="../media/image36.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slideLayout" Target="../slideLayouts/slideLayout7.xml"/><Relationship Id="rId1" Type="http://schemas.openxmlformats.org/officeDocument/2006/relationships/audio" Target="file:///C:\Users\Micky%20Rizzo\Downloads\Gli%20anni%20Max%20Pezzali%20%20%20testo.mp3" TargetMode="External"/></Relationships>
</file>

<file path=ppt/slides/_rels/slide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slideLayout" Target="../slideLayouts/slideLayout7.xml"/><Relationship Id="rId1" Type="http://schemas.openxmlformats.org/officeDocument/2006/relationships/audio" Target="file:///C:\Users\Micky%20Rizzo\Downloads\LEOPARDI%20IL%20GIOVANE%20FAVOLOSO%20Bande%20Annonce.mp3" TargetMode="External"/><Relationship Id="rId5" Type="http://schemas.openxmlformats.org/officeDocument/2006/relationships/image" Target="../media/image5.png"/><Relationship Id="rId4" Type="http://schemas.openxmlformats.org/officeDocument/2006/relationships/image" Target="../media/image8.jpeg"/></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slideLayout" Target="../slideLayouts/slideLayout7.xml"/><Relationship Id="rId1" Type="http://schemas.openxmlformats.org/officeDocument/2006/relationships/audio" Target="file:///C:\Users\Micky%20Rizzo\Downloads\Giacomo%20Leopardi%20-%20L'infinito%20(Nando%20Gazzolo).mp3" TargetMode="External"/></Relationships>
</file>

<file path=ppt/slides/_rels/slide7.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slideLayout" Target="../slideLayouts/slideLayout7.xml"/><Relationship Id="rId1" Type="http://schemas.openxmlformats.org/officeDocument/2006/relationships/audio" Target="file:///C:\Users\Micky%20Rizzo\Downloads\John%20Lennon%20-%20Imagine%20HD.mp3" TargetMode="External"/><Relationship Id="rId5" Type="http://schemas.openxmlformats.org/officeDocument/2006/relationships/image" Target="../media/image14.jpeg"/><Relationship Id="rId4" Type="http://schemas.openxmlformats.org/officeDocument/2006/relationships/image" Target="../media/image13.png"/></Relationships>
</file>

<file path=ppt/slides/_rels/slide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ottotitolo 2"/>
          <p:cNvSpPr>
            <a:spLocks noGrp="1"/>
          </p:cNvSpPr>
          <p:nvPr>
            <p:ph type="subTitle" idx="1"/>
          </p:nvPr>
        </p:nvSpPr>
        <p:spPr>
          <a:xfrm>
            <a:off x="642938" y="4714875"/>
            <a:ext cx="8305800" cy="1143000"/>
          </a:xfrm>
        </p:spPr>
        <p:txBody>
          <a:bodyPr/>
          <a:lstStyle/>
          <a:p>
            <a:pPr fontAlgn="auto">
              <a:spcAft>
                <a:spcPts val="0"/>
              </a:spcAft>
              <a:buFont typeface="Wingdings 2"/>
              <a:buNone/>
              <a:defRPr/>
            </a:pPr>
            <a:r>
              <a:rPr lang="it-IT" sz="2400" dirty="0" smtClean="0">
                <a:latin typeface="Algerian" pitchFamily="82" charset="0"/>
              </a:rPr>
              <a:t>Michele rizzo 3^a 2014/2015 tesina 3^ media</a:t>
            </a:r>
          </a:p>
          <a:p>
            <a:pPr fontAlgn="auto">
              <a:spcAft>
                <a:spcPts val="0"/>
              </a:spcAft>
              <a:buFont typeface="Wingdings 2"/>
              <a:buNone/>
              <a:defRPr/>
            </a:pPr>
            <a:endParaRPr lang="it-IT" sz="2400" dirty="0" smtClean="0">
              <a:solidFill>
                <a:schemeClr val="tx1"/>
              </a:solidFill>
              <a:latin typeface="Algerian" panose="04020705040A02060702" pitchFamily="82" charset="0"/>
              <a:cs typeface="Aharoni" panose="02010803020104030203" pitchFamily="2" charset="-79"/>
            </a:endParaRPr>
          </a:p>
          <a:p>
            <a:pPr fontAlgn="auto">
              <a:spcAft>
                <a:spcPts val="0"/>
              </a:spcAft>
              <a:buFont typeface="Wingdings 2"/>
              <a:buNone/>
              <a:defRPr/>
            </a:pPr>
            <a:r>
              <a:rPr lang="it-IT" sz="2400" dirty="0" smtClean="0">
                <a:solidFill>
                  <a:schemeClr val="tx1"/>
                </a:solidFill>
                <a:latin typeface="Algerian" panose="04020705040A02060702" pitchFamily="82" charset="0"/>
                <a:cs typeface="Aharoni" panose="02010803020104030203" pitchFamily="2" charset="-79"/>
              </a:rPr>
              <a:t>«</a:t>
            </a:r>
            <a:r>
              <a:rPr lang="it-IT" sz="2400" dirty="0" smtClean="0">
                <a:solidFill>
                  <a:schemeClr val="tx1"/>
                </a:solidFill>
                <a:latin typeface="Algerian" pitchFamily="82" charset="0"/>
              </a:rPr>
              <a:t>“Il romanticismo è quella fascinazione che trasforma la polvere della vita di ogni giorno in una nebbia dorata” cit. </a:t>
            </a:r>
            <a:r>
              <a:rPr lang="it-IT" sz="2400" dirty="0" err="1" smtClean="0">
                <a:solidFill>
                  <a:schemeClr val="tx1"/>
                </a:solidFill>
                <a:latin typeface="Algerian" pitchFamily="82" charset="0"/>
              </a:rPr>
              <a:t>elinor</a:t>
            </a:r>
            <a:r>
              <a:rPr lang="it-IT" sz="2400" dirty="0" smtClean="0">
                <a:solidFill>
                  <a:schemeClr val="tx1"/>
                </a:solidFill>
                <a:latin typeface="Algerian" pitchFamily="82" charset="0"/>
              </a:rPr>
              <a:t> </a:t>
            </a:r>
            <a:r>
              <a:rPr lang="it-IT" sz="2400" dirty="0" err="1" smtClean="0">
                <a:solidFill>
                  <a:schemeClr val="tx1"/>
                </a:solidFill>
                <a:latin typeface="Algerian" pitchFamily="82" charset="0"/>
              </a:rPr>
              <a:t>glyn</a:t>
            </a:r>
            <a:endParaRPr lang="it-IT" sz="2400" dirty="0" smtClean="0">
              <a:solidFill>
                <a:schemeClr val="tx1"/>
              </a:solidFill>
              <a:latin typeface="Algerian" pitchFamily="82" charset="0"/>
              <a:cs typeface="Aharoni" panose="02010803020104030203" pitchFamily="2" charset="-79"/>
            </a:endParaRPr>
          </a:p>
          <a:p>
            <a:pPr fontAlgn="auto">
              <a:spcAft>
                <a:spcPts val="0"/>
              </a:spcAft>
              <a:buFont typeface="Wingdings 2"/>
              <a:buNone/>
              <a:defRPr/>
            </a:pPr>
            <a:endParaRPr lang="it-IT" sz="2400" dirty="0" smtClean="0">
              <a:solidFill>
                <a:schemeClr val="tx1"/>
              </a:solidFill>
              <a:latin typeface="Algerian" pitchFamily="82" charset="0"/>
              <a:cs typeface="Aharoni" panose="02010803020104030203" pitchFamily="2" charset="-79"/>
            </a:endParaRPr>
          </a:p>
          <a:p>
            <a:pPr fontAlgn="auto">
              <a:spcAft>
                <a:spcPts val="0"/>
              </a:spcAft>
              <a:buFont typeface="Wingdings 2"/>
              <a:buNone/>
              <a:defRPr/>
            </a:pPr>
            <a:endParaRPr lang="it-IT" sz="2400" dirty="0">
              <a:latin typeface="Algerian" pitchFamily="82" charset="0"/>
            </a:endParaRPr>
          </a:p>
        </p:txBody>
      </p:sp>
      <p:sp>
        <p:nvSpPr>
          <p:cNvPr id="2" name="Titolo 1"/>
          <p:cNvSpPr>
            <a:spLocks noGrp="1"/>
          </p:cNvSpPr>
          <p:nvPr>
            <p:ph type="ctrTitle"/>
          </p:nvPr>
        </p:nvSpPr>
        <p:spPr>
          <a:xfrm>
            <a:off x="571472" y="214290"/>
            <a:ext cx="8305800" cy="1981200"/>
          </a:xfrm>
        </p:spPr>
        <p:txBody>
          <a:bodyPr/>
          <a:lstStyle/>
          <a:p>
            <a:pPr fontAlgn="auto">
              <a:spcAft>
                <a:spcPts val="0"/>
              </a:spcAft>
              <a:defRPr/>
            </a:pPr>
            <a:r>
              <a:rPr lang="it-IT" sz="6000" smtClean="0">
                <a:latin typeface="Engravers MT" pitchFamily="18" charset="0"/>
              </a:rPr>
              <a:t>il romanticismo</a:t>
            </a:r>
            <a:endParaRPr lang="it-IT" sz="6000">
              <a:latin typeface="Engravers MT" pitchFamily="18" charset="0"/>
            </a:endParaRPr>
          </a:p>
        </p:txBody>
      </p:sp>
      <p:pic>
        <p:nvPicPr>
          <p:cNvPr id="13315" name="Immagine 3" descr="images (2).jpg"/>
          <p:cNvPicPr>
            <a:picLocks noChangeAspect="1"/>
          </p:cNvPicPr>
          <p:nvPr/>
        </p:nvPicPr>
        <p:blipFill>
          <a:blip r:embed="rId3"/>
          <a:srcRect/>
          <a:stretch>
            <a:fillRect/>
          </a:stretch>
        </p:blipFill>
        <p:spPr bwMode="auto">
          <a:xfrm>
            <a:off x="1214438" y="2143125"/>
            <a:ext cx="6786562" cy="2565400"/>
          </a:xfrm>
          <a:prstGeom prst="rect">
            <a:avLst/>
          </a:prstGeom>
          <a:noFill/>
          <a:ln w="9525">
            <a:noFill/>
            <a:miter lim="800000"/>
            <a:headEnd/>
            <a:tailEnd/>
          </a:ln>
        </p:spPr>
      </p:pic>
      <p:pic>
        <p:nvPicPr>
          <p:cNvPr id="5" name="Gli anni Max Pezzali   testo.mp3">
            <a:hlinkClick r:id="" action="ppaction://media"/>
          </p:cNvPr>
          <p:cNvPicPr>
            <a:picLocks noRot="1" noChangeAspect="1"/>
          </p:cNvPicPr>
          <p:nvPr>
            <a:audioFile r:link="rId1"/>
          </p:nvPr>
        </p:nvPicPr>
        <p:blipFill>
          <a:blip r:embed="rId4"/>
          <a:srcRect/>
          <a:stretch>
            <a:fillRect/>
          </a:stretch>
        </p:blipFill>
        <p:spPr bwMode="auto">
          <a:xfrm>
            <a:off x="6572250" y="428625"/>
            <a:ext cx="661988" cy="661988"/>
          </a:xfrm>
          <a:prstGeom prst="rect">
            <a:avLst/>
          </a:prstGeom>
          <a:noFill/>
          <a:ln w="9525">
            <a:noFill/>
            <a:miter lim="800000"/>
            <a:headEnd/>
            <a:tailEnd/>
          </a:ln>
        </p:spPr>
      </p:pic>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230410"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5"/>
                </p:tgtEl>
              </p:cMediaNode>
            </p:audio>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p:cNvSpPr/>
          <p:nvPr/>
        </p:nvSpPr>
        <p:spPr>
          <a:xfrm>
            <a:off x="2143108" y="0"/>
            <a:ext cx="4262706" cy="1107996"/>
          </a:xfrm>
          <a:prstGeom prst="rect">
            <a:avLst/>
          </a:prstGeom>
          <a:noFill/>
        </p:spPr>
        <p:txBody>
          <a:bodyPr wrap="none">
            <a:spAutoFit/>
          </a:bodyPr>
          <a:lstStyle/>
          <a:p>
            <a:pPr algn="ctr" fontAlgn="auto">
              <a:spcBef>
                <a:spcPts val="0"/>
              </a:spcBef>
              <a:spcAft>
                <a:spcPts val="0"/>
              </a:spcAft>
              <a:defRPr/>
            </a:pPr>
            <a:r>
              <a:rPr lang="it-IT" sz="6600" b="1" spc="50" dirty="0" err="1">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latin typeface="Algerian" pitchFamily="82" charset="0"/>
                <a:cs typeface="+mn-cs"/>
              </a:rPr>
              <a:t>français</a:t>
            </a:r>
            <a:endParaRPr lang="it-IT" sz="6600" b="1"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latin typeface="Algerian" pitchFamily="82" charset="0"/>
              <a:cs typeface="+mn-cs"/>
            </a:endParaRPr>
          </a:p>
        </p:txBody>
      </p:sp>
      <p:sp>
        <p:nvSpPr>
          <p:cNvPr id="5" name="CasellaDiTesto 4"/>
          <p:cNvSpPr txBox="1"/>
          <p:nvPr/>
        </p:nvSpPr>
        <p:spPr>
          <a:xfrm>
            <a:off x="0" y="1143000"/>
            <a:ext cx="9144000" cy="2862263"/>
          </a:xfrm>
          <a:prstGeom prst="rect">
            <a:avLst/>
          </a:prstGeom>
          <a:noFill/>
        </p:spPr>
        <p:txBody>
          <a:bodyPr>
            <a:spAutoFit/>
          </a:bodyPr>
          <a:lstStyle/>
          <a:p>
            <a:pPr fontAlgn="auto">
              <a:spcBef>
                <a:spcPts val="0"/>
              </a:spcBef>
              <a:spcAft>
                <a:spcPts val="0"/>
              </a:spcAft>
              <a:defRPr/>
            </a:pPr>
            <a:r>
              <a:rPr lang="fr-FR" dirty="0">
                <a:latin typeface="+mj-lt"/>
                <a:cs typeface="+mn-cs"/>
              </a:rPr>
              <a:t>Le Romantisme est un mouvement littéraire qui naît en Allemagne à la fin du XVIIIème siècle, puis au début du XIXème siècle, se développe en Europe. En France il apparaît sous la Restauration en réaction à l'art classique jugée trop rigide. Le Romantisme veut exprimer les états d'âme à travers l'art, c'est la réaction du sentiment contre la raison, il laisse place aux sensations en abolissant les règles de la littérature classique. Des poètes romantiques sont Victor Hugo, Alexandre Dumas, Alfred de Vigny, Alphonse de Lamartine, Chateaubriand, Stendhal Les thèmes principaux sont: l'amour, la nature avec ses paysages désolés et mélancoliques, l'exaltation de la patrie, la religion, les valeurs esthétiques et morales. Ces thématiques nouvelles ne tardèrent pas à influencer d'autres domaines, comme la peinture et la musique.</a:t>
            </a:r>
          </a:p>
        </p:txBody>
      </p:sp>
      <p:pic>
        <p:nvPicPr>
          <p:cNvPr id="22531" name="Immagine 5" descr="victor-hugo rty.jpg"/>
          <p:cNvPicPr>
            <a:picLocks noChangeAspect="1"/>
          </p:cNvPicPr>
          <p:nvPr/>
        </p:nvPicPr>
        <p:blipFill>
          <a:blip r:embed="rId3"/>
          <a:srcRect/>
          <a:stretch>
            <a:fillRect/>
          </a:stretch>
        </p:blipFill>
        <p:spPr bwMode="auto">
          <a:xfrm>
            <a:off x="1857375" y="3983038"/>
            <a:ext cx="5119688" cy="2874962"/>
          </a:xfrm>
          <a:prstGeom prst="rect">
            <a:avLst/>
          </a:prstGeom>
          <a:noFill/>
          <a:ln w="9525">
            <a:noFill/>
            <a:miter lim="800000"/>
            <a:headEnd/>
            <a:tailEnd/>
          </a:ln>
        </p:spPr>
      </p:pic>
      <p:pic>
        <p:nvPicPr>
          <p:cNvPr id="7" name="Francoise Hardy - Des ronds dans l'eau (1967).mp3">
            <a:hlinkClick r:id="" action="ppaction://media"/>
          </p:cNvPr>
          <p:cNvPicPr>
            <a:picLocks noRot="1" noChangeAspect="1"/>
          </p:cNvPicPr>
          <p:nvPr>
            <a:audioFile r:link="rId1"/>
          </p:nvPr>
        </p:nvPicPr>
        <p:blipFill>
          <a:blip r:embed="rId4"/>
          <a:srcRect/>
          <a:stretch>
            <a:fillRect/>
          </a:stretch>
        </p:blipFill>
        <p:spPr bwMode="auto">
          <a:xfrm>
            <a:off x="7215188" y="285750"/>
            <a:ext cx="733425" cy="733425"/>
          </a:xfrm>
          <a:prstGeom prst="rect">
            <a:avLst/>
          </a:prstGeom>
          <a:noFill/>
          <a:ln w="9525">
            <a:noFill/>
            <a:miter lim="800000"/>
            <a:headEnd/>
            <a:tailEnd/>
          </a:ln>
        </p:spPr>
      </p:pic>
    </p:spTree>
  </p:cSld>
  <p:clrMapOvr>
    <a:masterClrMapping/>
  </p:clrMapOvr>
  <p:transition>
    <p:comb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384714"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7"/>
                </p:tgtEl>
              </p:cMediaNode>
            </p:audio>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p:cNvSpPr/>
          <p:nvPr/>
        </p:nvSpPr>
        <p:spPr>
          <a:xfrm>
            <a:off x="2214546" y="-214338"/>
            <a:ext cx="5455340" cy="1107996"/>
          </a:xfrm>
          <a:prstGeom prst="rect">
            <a:avLst/>
          </a:prstGeom>
          <a:noFill/>
        </p:spPr>
        <p:txBody>
          <a:bodyPr wrap="none">
            <a:spAutoFit/>
          </a:bodyPr>
          <a:lstStyle/>
          <a:p>
            <a:pPr algn="ctr" fontAlgn="auto">
              <a:spcBef>
                <a:spcPts val="0"/>
              </a:spcBef>
              <a:spcAft>
                <a:spcPts val="0"/>
              </a:spcAft>
              <a:defRPr/>
            </a:pPr>
            <a:r>
              <a:rPr lang="it-IT" sz="6600" b="1"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latin typeface="Algerian" pitchFamily="82" charset="0"/>
                <a:cs typeface="+mn-cs"/>
              </a:rPr>
              <a:t>Victor </a:t>
            </a:r>
            <a:r>
              <a:rPr lang="it-IT" sz="6600" b="1" spc="50" dirty="0" err="1">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latin typeface="Algerian" pitchFamily="82" charset="0"/>
                <a:cs typeface="+mn-cs"/>
              </a:rPr>
              <a:t>hugo</a:t>
            </a:r>
            <a:endParaRPr lang="it-IT" sz="6600" b="1"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latin typeface="Algerian" pitchFamily="82" charset="0"/>
              <a:cs typeface="+mn-cs"/>
            </a:endParaRPr>
          </a:p>
        </p:txBody>
      </p:sp>
      <p:sp>
        <p:nvSpPr>
          <p:cNvPr id="4" name="CasellaDiTesto 3"/>
          <p:cNvSpPr txBox="1"/>
          <p:nvPr/>
        </p:nvSpPr>
        <p:spPr>
          <a:xfrm>
            <a:off x="1857375" y="571500"/>
            <a:ext cx="7500938" cy="6462713"/>
          </a:xfrm>
          <a:prstGeom prst="rect">
            <a:avLst/>
          </a:prstGeom>
          <a:noFill/>
        </p:spPr>
        <p:txBody>
          <a:bodyPr>
            <a:spAutoFit/>
          </a:bodyPr>
          <a:lstStyle/>
          <a:p>
            <a:pPr fontAlgn="auto">
              <a:spcBef>
                <a:spcPts val="0"/>
              </a:spcBef>
              <a:spcAft>
                <a:spcPts val="0"/>
              </a:spcAft>
              <a:defRPr/>
            </a:pPr>
            <a:r>
              <a:rPr lang="fr-FR" dirty="0">
                <a:latin typeface="+mj-lt"/>
                <a:cs typeface="+mn-cs"/>
              </a:rPr>
              <a:t>Victor Hugo nait à Besançon en 1802 mais en 1809 il s’installe à Paris avec sa famille. Ici il suit des bonnes études et il veut se </a:t>
            </a:r>
            <a:r>
              <a:rPr lang="fr-FR" dirty="0" err="1">
                <a:latin typeface="+mj-lt"/>
                <a:cs typeface="+mn-cs"/>
              </a:rPr>
              <a:t>dedièr</a:t>
            </a:r>
            <a:r>
              <a:rPr lang="fr-FR" dirty="0">
                <a:latin typeface="+mj-lt"/>
                <a:cs typeface="+mn-cs"/>
              </a:rPr>
              <a:t> à l’écriture. En 1824 il publie son premier recueil d’Odes e puis les Odes et Ballade ; il devient célèbre. Il commence écrire et il publie ouvrages de théâtre, un roman (Notre Dame de Paris), des recueils lyriques et des articles de critique. Son salon est toujours plein de personnes et il est élu à l’Académie française. Mais il ya deux événements qui éloigne Victor Hugo de la littérature ; l’échec du drame Les Burgraves et surtout la mort de sa fille Léopoldine en 1843. Ainsi il n’écrira plus du </a:t>
            </a:r>
            <a:r>
              <a:rPr lang="fr-FR" dirty="0" err="1">
                <a:latin typeface="+mj-lt"/>
                <a:cs typeface="+mn-cs"/>
              </a:rPr>
              <a:t>théatre</a:t>
            </a:r>
            <a:r>
              <a:rPr lang="fr-FR" dirty="0">
                <a:latin typeface="+mj-lt"/>
                <a:cs typeface="+mn-cs"/>
              </a:rPr>
              <a:t>. Il se </a:t>
            </a:r>
            <a:r>
              <a:rPr lang="fr-FR" dirty="0" err="1">
                <a:latin typeface="+mj-lt"/>
                <a:cs typeface="+mn-cs"/>
              </a:rPr>
              <a:t>dedie</a:t>
            </a:r>
            <a:r>
              <a:rPr lang="fr-FR" dirty="0">
                <a:latin typeface="+mj-lt"/>
                <a:cs typeface="+mn-cs"/>
              </a:rPr>
              <a:t> à la vie politique. Il est maire du VIII arrondissement , élu député de Paris à l’assemblée constituante et il fonde un journal, L’Evénement, qui est favorable à la candidature de Napoléon Bonaparte à la présidence de la République et à travers de son journal il persuade beaucoup de personnes à le voter. Mais après les élections, Victor Hugo comprends que les ambitions de Napoléon sont </a:t>
            </a:r>
            <a:r>
              <a:rPr lang="fr-FR" dirty="0" err="1">
                <a:latin typeface="+mj-lt"/>
                <a:cs typeface="+mn-cs"/>
              </a:rPr>
              <a:t>differents</a:t>
            </a:r>
            <a:r>
              <a:rPr lang="fr-FR" dirty="0">
                <a:latin typeface="+mj-lt"/>
                <a:cs typeface="+mn-cs"/>
              </a:rPr>
              <a:t>. Le coup d’Etat du 2 décembre 1851 fait écrouler les espoirs de Hugo et il s’</a:t>
            </a:r>
            <a:r>
              <a:rPr lang="fr-FR" dirty="0" err="1">
                <a:latin typeface="+mj-lt"/>
                <a:cs typeface="+mn-cs"/>
              </a:rPr>
              <a:t>enfuite</a:t>
            </a:r>
            <a:r>
              <a:rPr lang="fr-FR" dirty="0">
                <a:latin typeface="+mj-lt"/>
                <a:cs typeface="+mn-cs"/>
              </a:rPr>
              <a:t>. Ainsi il se réfugie avec sa famille dans les iles anglaises de Jersey et puis de Guernesey. </a:t>
            </a:r>
            <a:r>
              <a:rPr lang="fr-FR" dirty="0">
                <a:latin typeface="Constantia" pitchFamily="18" charset="0"/>
                <a:cs typeface="+mn-cs"/>
              </a:rPr>
              <a:t>Il est mort le 22 mai 1885 , et son corps a été exposé pendant une nuit sous l'Arc de Triomphe et surveillé par douze poètes, bien que, conformément à ses dernières volontés, les funérailles ont lieu dans des corbillard Pauvres . Le 1er Juin, après avoir hésité pour le Père Lachaise, est porté au Panthéon vient d'ouvrir. On estime que trois millions de personnes sont venues rendre hommage à cette occasion. </a:t>
            </a:r>
            <a:endParaRPr lang="it-IT" dirty="0">
              <a:latin typeface="Constantia" pitchFamily="18" charset="0"/>
              <a:cs typeface="+mn-cs"/>
            </a:endParaRPr>
          </a:p>
        </p:txBody>
      </p:sp>
      <p:pic>
        <p:nvPicPr>
          <p:cNvPr id="23555" name="Immagine 5" descr="images (1).jpg"/>
          <p:cNvPicPr>
            <a:picLocks noChangeAspect="1"/>
          </p:cNvPicPr>
          <p:nvPr/>
        </p:nvPicPr>
        <p:blipFill>
          <a:blip r:embed="rId2"/>
          <a:srcRect/>
          <a:stretch>
            <a:fillRect/>
          </a:stretch>
        </p:blipFill>
        <p:spPr bwMode="auto">
          <a:xfrm>
            <a:off x="0" y="714375"/>
            <a:ext cx="1905000" cy="2286000"/>
          </a:xfrm>
          <a:prstGeom prst="rect">
            <a:avLst/>
          </a:prstGeom>
          <a:noFill/>
          <a:ln w="9525">
            <a:noFill/>
            <a:miter lim="800000"/>
            <a:headEnd/>
            <a:tailEnd/>
          </a:ln>
        </p:spPr>
      </p:pic>
      <p:pic>
        <p:nvPicPr>
          <p:cNvPr id="23556" name="Immagine 8" descr="Victor_Hugo_1.jpg"/>
          <p:cNvPicPr>
            <a:picLocks noChangeAspect="1"/>
          </p:cNvPicPr>
          <p:nvPr/>
        </p:nvPicPr>
        <p:blipFill>
          <a:blip r:embed="rId3"/>
          <a:srcRect/>
          <a:stretch>
            <a:fillRect/>
          </a:stretch>
        </p:blipFill>
        <p:spPr bwMode="auto">
          <a:xfrm>
            <a:off x="0" y="3357563"/>
            <a:ext cx="1928813" cy="3143250"/>
          </a:xfrm>
          <a:prstGeom prst="rect">
            <a:avLst/>
          </a:prstGeom>
          <a:noFill/>
          <a:ln w="9525">
            <a:noFill/>
            <a:miter lim="800000"/>
            <a:headEnd/>
            <a:tailEnd/>
          </a:ln>
        </p:spPr>
      </p:pic>
    </p:spTree>
  </p:cSld>
  <p:clrMapOvr>
    <a:masterClrMapping/>
  </p:clrMapOvr>
  <p:transition>
    <p:blinds/>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ttangolo 2"/>
          <p:cNvSpPr/>
          <p:nvPr/>
        </p:nvSpPr>
        <p:spPr>
          <a:xfrm>
            <a:off x="2786050" y="0"/>
            <a:ext cx="3555782" cy="1107996"/>
          </a:xfrm>
          <a:prstGeom prst="rect">
            <a:avLst/>
          </a:prstGeom>
          <a:noFill/>
        </p:spPr>
        <p:txBody>
          <a:bodyPr wrap="none">
            <a:spAutoFit/>
          </a:bodyPr>
          <a:lstStyle/>
          <a:p>
            <a:pPr algn="ctr" fontAlgn="auto">
              <a:spcBef>
                <a:spcPts val="0"/>
              </a:spcBef>
              <a:spcAft>
                <a:spcPts val="0"/>
              </a:spcAft>
              <a:defRPr/>
            </a:pPr>
            <a:r>
              <a:rPr lang="it-IT" sz="6600" b="1"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latin typeface="Algerian" pitchFamily="82" charset="0"/>
                <a:cs typeface="+mn-cs"/>
              </a:rPr>
              <a:t>scienze</a:t>
            </a:r>
            <a:endParaRPr lang="it-IT" sz="6600" b="1"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latin typeface="Algerian" pitchFamily="82" charset="0"/>
              <a:cs typeface="+mn-cs"/>
            </a:endParaRPr>
          </a:p>
        </p:txBody>
      </p:sp>
      <p:sp>
        <p:nvSpPr>
          <p:cNvPr id="24578" name="CasellaDiTesto 5"/>
          <p:cNvSpPr txBox="1">
            <a:spLocks noChangeArrowheads="1"/>
          </p:cNvSpPr>
          <p:nvPr/>
        </p:nvSpPr>
        <p:spPr bwMode="auto">
          <a:xfrm>
            <a:off x="357188" y="1571625"/>
            <a:ext cx="8286750" cy="1754188"/>
          </a:xfrm>
          <a:prstGeom prst="rect">
            <a:avLst/>
          </a:prstGeom>
          <a:noFill/>
          <a:ln w="9525">
            <a:noFill/>
            <a:miter lim="800000"/>
            <a:headEnd/>
            <a:tailEnd/>
          </a:ln>
        </p:spPr>
        <p:txBody>
          <a:bodyPr>
            <a:spAutoFit/>
          </a:bodyPr>
          <a:lstStyle/>
          <a:p>
            <a:r>
              <a:rPr lang="it-IT">
                <a:latin typeface="Constantia" pitchFamily="18" charset="0"/>
              </a:rPr>
              <a:t/>
            </a:r>
            <a:br>
              <a:rPr lang="it-IT">
                <a:latin typeface="Constantia" pitchFamily="18" charset="0"/>
              </a:rPr>
            </a:br>
            <a:r>
              <a:rPr lang="it-IT">
                <a:latin typeface="Constantia" pitchFamily="18" charset="0"/>
              </a:rPr>
              <a:t/>
            </a:r>
            <a:br>
              <a:rPr lang="it-IT">
                <a:latin typeface="Constantia" pitchFamily="18" charset="0"/>
              </a:rPr>
            </a:br>
            <a:endParaRPr lang="it-IT">
              <a:latin typeface="Constantia" pitchFamily="18" charset="0"/>
            </a:endParaRPr>
          </a:p>
          <a:p>
            <a:r>
              <a:rPr lang="it-IT">
                <a:latin typeface="Constantia" pitchFamily="18" charset="0"/>
              </a:rPr>
              <a:t> </a:t>
            </a:r>
          </a:p>
          <a:p>
            <a:endParaRPr lang="it-IT">
              <a:latin typeface="Constantia" pitchFamily="18" charset="0"/>
            </a:endParaRPr>
          </a:p>
          <a:p>
            <a:r>
              <a:rPr lang="it-IT">
                <a:latin typeface="Constantia" pitchFamily="18" charset="0"/>
              </a:rPr>
              <a:t> </a:t>
            </a:r>
          </a:p>
        </p:txBody>
      </p:sp>
      <p:pic>
        <p:nvPicPr>
          <p:cNvPr id="7" name="-- Canzone della medicina Geronimo --....mp3">
            <a:hlinkClick r:id="" action="ppaction://media"/>
          </p:cNvPr>
          <p:cNvPicPr>
            <a:picLocks noRot="1" noChangeAspect="1"/>
          </p:cNvPicPr>
          <p:nvPr>
            <a:audioFile r:link="rId1"/>
          </p:nvPr>
        </p:nvPicPr>
        <p:blipFill>
          <a:blip r:embed="rId3"/>
          <a:srcRect/>
          <a:stretch>
            <a:fillRect/>
          </a:stretch>
        </p:blipFill>
        <p:spPr bwMode="auto">
          <a:xfrm>
            <a:off x="4357688" y="928688"/>
            <a:ext cx="733425" cy="531812"/>
          </a:xfrm>
          <a:prstGeom prst="rect">
            <a:avLst/>
          </a:prstGeom>
          <a:noFill/>
          <a:ln w="9525">
            <a:noFill/>
            <a:miter lim="800000"/>
            <a:headEnd/>
            <a:tailEnd/>
          </a:ln>
        </p:spPr>
      </p:pic>
      <p:sp>
        <p:nvSpPr>
          <p:cNvPr id="24580" name="CasellaDiTesto 8"/>
          <p:cNvSpPr txBox="1">
            <a:spLocks noChangeArrowheads="1"/>
          </p:cNvSpPr>
          <p:nvPr/>
        </p:nvSpPr>
        <p:spPr bwMode="auto">
          <a:xfrm>
            <a:off x="0" y="1503363"/>
            <a:ext cx="9144000" cy="5310187"/>
          </a:xfrm>
          <a:prstGeom prst="rect">
            <a:avLst/>
          </a:prstGeom>
          <a:noFill/>
          <a:ln w="9525">
            <a:noFill/>
            <a:miter lim="800000"/>
            <a:headEnd/>
            <a:tailEnd/>
          </a:ln>
        </p:spPr>
        <p:txBody>
          <a:bodyPr>
            <a:spAutoFit/>
          </a:bodyPr>
          <a:lstStyle/>
          <a:p>
            <a:r>
              <a:rPr lang="it-IT">
                <a:latin typeface="Californian FB" pitchFamily="18" charset="0"/>
              </a:rPr>
              <a:t>Nell’Ottocento la medicina registrò importantissime conquiste soprattutto nella lotta contro le malattie infettive . Semmelweiss sostenne che , per ridurre le infezioni negli ospedali , i medici avrebbero dovuto lavarsi accuratamente le mani prima di visitare i pazienti : la teoria microbica delle malattie infettive , eleborata da Pasteur , gli dette ragione , poiché in effetti i medici potevano trasmettere microrganismi patogeni da un paziente all’altro . Pasteur fece anche importantissimi studi sulla vaccinazione e riuscì , per primo , a preparare vaccini partendo da microrganismi patogeni attenuati  con opportune tecniche di laboratorio : in tal modo la vaccinazione divenne una pratica diffusa e fu estesa nella prevenzione di diverse malattie infettive . Koch escogitò brillanti tecniche per isolare e coltivare in laboratorio i microrganismi  e individuò il bacillo della tubercolosi ; Laveran scoprì  il protozoo responsabile della malaria e Ross stabilì che questa malattia viene trasmessa da una particolare specie di zanzara , la zanzara anopheles . La biologia dell’Ottocento fu dominata dal dibattito molto vivace su un tema di fondamentale importanza : l’evoluzione delle specie . Il primo biologo che elaborò una teoria per cercare di spiegare il meccanismo dell’evoluzione fu Lamarck , secondo il quale i cambiamenti nelle specie sono causati dall’uso e dal non-uso degli organi , che ne determina lo sviluppo o la regressione: lo sviluppo o la regressione degli organi vengono trasmessi  alla discendenza , determinando , con il passare delle generazioni cambiamenti tali da dare origine a nuove specie . Darwin , però , non era d’accordo con questa teoria e ne elaborò un’altra , che attualmente è accettata poiché è risultata compatibile con le moderne conoscenze di genetica . </a:t>
            </a:r>
          </a:p>
        </p:txBody>
      </p:sp>
      <p:pic>
        <p:nvPicPr>
          <p:cNvPr id="24581" name="Immagine 9" descr="Ignaz_Semmelweis_1857_with_signature.jpg"/>
          <p:cNvPicPr>
            <a:picLocks noChangeAspect="1"/>
          </p:cNvPicPr>
          <p:nvPr/>
        </p:nvPicPr>
        <p:blipFill>
          <a:blip r:embed="rId4"/>
          <a:srcRect/>
          <a:stretch>
            <a:fillRect/>
          </a:stretch>
        </p:blipFill>
        <p:spPr bwMode="auto">
          <a:xfrm>
            <a:off x="500063" y="0"/>
            <a:ext cx="1928812" cy="1571625"/>
          </a:xfrm>
          <a:prstGeom prst="rect">
            <a:avLst/>
          </a:prstGeom>
          <a:noFill/>
          <a:ln w="9525">
            <a:noFill/>
            <a:miter lim="800000"/>
            <a:headEnd/>
            <a:tailEnd/>
          </a:ln>
        </p:spPr>
      </p:pic>
      <p:pic>
        <p:nvPicPr>
          <p:cNvPr id="24582" name="Immagine 11" descr="200px-Camillo_Golgi_nobel.jpg"/>
          <p:cNvPicPr>
            <a:picLocks noChangeAspect="1"/>
          </p:cNvPicPr>
          <p:nvPr/>
        </p:nvPicPr>
        <p:blipFill>
          <a:blip r:embed="rId5"/>
          <a:srcRect/>
          <a:stretch>
            <a:fillRect/>
          </a:stretch>
        </p:blipFill>
        <p:spPr bwMode="auto">
          <a:xfrm>
            <a:off x="6715125" y="0"/>
            <a:ext cx="1785938" cy="1571625"/>
          </a:xfrm>
          <a:prstGeom prst="rect">
            <a:avLst/>
          </a:prstGeom>
          <a:noFill/>
          <a:ln w="9525">
            <a:noFill/>
            <a:miter lim="800000"/>
            <a:headEnd/>
            <a:tailEnd/>
          </a:ln>
        </p:spPr>
      </p:pic>
    </p:spTree>
  </p:cSld>
  <p:clrMapOvr>
    <a:masterClrMapping/>
  </p:clrMapOvr>
  <p:transition>
    <p:newsfla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81013"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7"/>
                </p:tgtEl>
              </p:cMediaNode>
            </p:audio>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ttangolo 2"/>
          <p:cNvSpPr/>
          <p:nvPr/>
        </p:nvSpPr>
        <p:spPr>
          <a:xfrm>
            <a:off x="2786050" y="0"/>
            <a:ext cx="3220753" cy="1107996"/>
          </a:xfrm>
          <a:prstGeom prst="rect">
            <a:avLst/>
          </a:prstGeom>
          <a:noFill/>
        </p:spPr>
        <p:txBody>
          <a:bodyPr wrap="none">
            <a:spAutoFit/>
          </a:bodyPr>
          <a:lstStyle/>
          <a:p>
            <a:pPr algn="ctr" fontAlgn="auto">
              <a:spcBef>
                <a:spcPts val="0"/>
              </a:spcBef>
              <a:spcAft>
                <a:spcPts val="0"/>
              </a:spcAft>
              <a:defRPr/>
            </a:pPr>
            <a:r>
              <a:rPr lang="it-IT" sz="6600" b="1"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latin typeface="Algerian" pitchFamily="82" charset="0"/>
                <a:cs typeface="+mn-cs"/>
              </a:rPr>
              <a:t>musica</a:t>
            </a:r>
            <a:endParaRPr lang="it-IT" sz="6600" b="1"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latin typeface="Algerian" pitchFamily="82" charset="0"/>
              <a:cs typeface="+mn-cs"/>
            </a:endParaRPr>
          </a:p>
        </p:txBody>
      </p:sp>
      <p:sp>
        <p:nvSpPr>
          <p:cNvPr id="25602" name="CasellaDiTesto 3"/>
          <p:cNvSpPr txBox="1">
            <a:spLocks noChangeArrowheads="1"/>
          </p:cNvSpPr>
          <p:nvPr/>
        </p:nvSpPr>
        <p:spPr bwMode="auto">
          <a:xfrm>
            <a:off x="0" y="1503363"/>
            <a:ext cx="9144000" cy="5354637"/>
          </a:xfrm>
          <a:prstGeom prst="rect">
            <a:avLst/>
          </a:prstGeom>
          <a:noFill/>
          <a:ln w="9525">
            <a:noFill/>
            <a:miter lim="800000"/>
            <a:headEnd/>
            <a:tailEnd/>
          </a:ln>
        </p:spPr>
        <p:txBody>
          <a:bodyPr>
            <a:spAutoFit/>
          </a:bodyPr>
          <a:lstStyle/>
          <a:p>
            <a:r>
              <a:rPr lang="it-IT">
                <a:latin typeface="Constantia" pitchFamily="18" charset="0"/>
              </a:rPr>
              <a:t>VERDI GIUSEPPE FORTUNINO FRANCESCO nacque da povera famiglia a Roncole di Busseto il 10 Ottobre 1813. Sviluppatasi in lui molto presto una vigorosa inclinazione musicale, egli ebbe come primo maestro l' organista delle Roncole Pietro Baistrocchi; si esercitava su una modesta spinetta e aiutava i genitori nella bottega, una modesta osteria di paese. A dodici anni si recò a Busseto per aiutare negli affari il suo futuro protettore Barezzi, e fu a Busseto che studiò musica con il maestro di banda Provesi e latino con il canonico Seletti. Fu in seguito a Milano con una borsa di studio del Monte di Pietà e con un sussidio del Barezzi: a diciannove anni tentò di entrare in Conservatorio, ma non vi fu ammesso per superati limiti di età  e decise di proseguire gli studi con il maestro Lavigna. Tornato a Busseto, venne nominato maestro di musica del comune e direttore della banda. Nel 1835 sposò la figlia del suo protettore Margherita Barezzi, da cui ebbe due figli che perirono con la madre a Milano negli anni 1838-1840, dove la famiglia Verdi si era nel frattempo trasferita. La sua prima opera fu "Oberto Conte di San Bonifacio"(1839) rappresentata con successo al Teatro La Scala di Milano. La seconda opera "Un giorno di regno"(1840), a soggetto comico, cadde rovinosamente e aggiunse così un nuovo dolore alle sciagure familiari. La sua instancabile e prodigiosa attività non cedette nemmeno alla vecchiaia che trascorse  insieme alla inseparabile, fedelissima Giuseppina Strepponi, vissuta con lui dal 1849. Giuseppe Verdi morì a Milano il 27 gennaio 1901 ed è oggi sepolto nella Casa di Riposo dei Musicisti da lui fondata e che lui stesso definì “l’opera mia più bella”. </a:t>
            </a:r>
          </a:p>
        </p:txBody>
      </p:sp>
      <p:pic>
        <p:nvPicPr>
          <p:cNvPr id="25603" name="Immagine 4" descr="Verdi-583x400.jpg"/>
          <p:cNvPicPr>
            <a:picLocks noChangeAspect="1"/>
          </p:cNvPicPr>
          <p:nvPr/>
        </p:nvPicPr>
        <p:blipFill>
          <a:blip r:embed="rId3"/>
          <a:srcRect/>
          <a:stretch>
            <a:fillRect/>
          </a:stretch>
        </p:blipFill>
        <p:spPr bwMode="auto">
          <a:xfrm>
            <a:off x="250825" y="0"/>
            <a:ext cx="2239963" cy="1500188"/>
          </a:xfrm>
          <a:prstGeom prst="rect">
            <a:avLst/>
          </a:prstGeom>
          <a:noFill/>
          <a:ln w="9525">
            <a:noFill/>
            <a:miter lim="800000"/>
            <a:headEnd/>
            <a:tailEnd/>
          </a:ln>
        </p:spPr>
      </p:pic>
      <p:pic>
        <p:nvPicPr>
          <p:cNvPr id="25604" name="Immagine 5" descr="rigoletto_locandina.jpg"/>
          <p:cNvPicPr>
            <a:picLocks noChangeAspect="1"/>
          </p:cNvPicPr>
          <p:nvPr/>
        </p:nvPicPr>
        <p:blipFill>
          <a:blip r:embed="rId4"/>
          <a:srcRect/>
          <a:stretch>
            <a:fillRect/>
          </a:stretch>
        </p:blipFill>
        <p:spPr bwMode="auto">
          <a:xfrm>
            <a:off x="6143625" y="0"/>
            <a:ext cx="2500313" cy="1500188"/>
          </a:xfrm>
          <a:prstGeom prst="rect">
            <a:avLst/>
          </a:prstGeom>
          <a:noFill/>
          <a:ln w="9525">
            <a:noFill/>
            <a:miter lim="800000"/>
            <a:headEnd/>
            <a:tailEnd/>
          </a:ln>
        </p:spPr>
      </p:pic>
      <p:pic>
        <p:nvPicPr>
          <p:cNvPr id="7" name="GIUSEPPE VERDI - Nabucco - Va, Pensiero.mp3">
            <a:hlinkClick r:id="" action="ppaction://media"/>
          </p:cNvPr>
          <p:cNvPicPr>
            <a:picLocks noRot="1" noChangeAspect="1"/>
          </p:cNvPicPr>
          <p:nvPr>
            <a:audioFile r:link="rId1"/>
          </p:nvPr>
        </p:nvPicPr>
        <p:blipFill>
          <a:blip r:embed="rId5"/>
          <a:srcRect/>
          <a:stretch>
            <a:fillRect/>
          </a:stretch>
        </p:blipFill>
        <p:spPr bwMode="auto">
          <a:xfrm>
            <a:off x="3786188" y="857250"/>
            <a:ext cx="866775" cy="866775"/>
          </a:xfrm>
          <a:prstGeom prst="rect">
            <a:avLst/>
          </a:prstGeom>
          <a:noFill/>
          <a:ln w="9525">
            <a:noFill/>
            <a:miter lim="800000"/>
            <a:headEnd/>
            <a:tailEnd/>
          </a:ln>
        </p:spPr>
      </p:pic>
    </p:spTree>
  </p:cSld>
  <p:clrMapOvr>
    <a:masterClrMapping/>
  </p:clrMapOvr>
  <p:transition>
    <p:zo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255167"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7"/>
                </p:tgtEl>
              </p:cMediaNode>
            </p:audio>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ttangolo 2"/>
          <p:cNvSpPr/>
          <p:nvPr/>
        </p:nvSpPr>
        <p:spPr>
          <a:xfrm>
            <a:off x="2357422" y="0"/>
            <a:ext cx="4095994" cy="1107996"/>
          </a:xfrm>
          <a:prstGeom prst="rect">
            <a:avLst/>
          </a:prstGeom>
          <a:noFill/>
        </p:spPr>
        <p:txBody>
          <a:bodyPr wrap="none">
            <a:spAutoFit/>
          </a:bodyPr>
          <a:lstStyle/>
          <a:p>
            <a:pPr algn="ctr" fontAlgn="auto">
              <a:spcBef>
                <a:spcPts val="0"/>
              </a:spcBef>
              <a:spcAft>
                <a:spcPts val="0"/>
              </a:spcAft>
              <a:defRPr/>
            </a:pPr>
            <a:r>
              <a:rPr lang="it-IT" sz="6600" b="1" spc="50" dirty="0" err="1">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latin typeface="Algerian" pitchFamily="82" charset="0"/>
                <a:cs typeface="+mn-cs"/>
              </a:rPr>
              <a:t>Ed.fisica</a:t>
            </a:r>
            <a:endParaRPr lang="it-IT" sz="6600" b="1"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latin typeface="Algerian" pitchFamily="82" charset="0"/>
              <a:cs typeface="+mn-cs"/>
            </a:endParaRPr>
          </a:p>
        </p:txBody>
      </p:sp>
      <p:sp>
        <p:nvSpPr>
          <p:cNvPr id="4" name="CasellaDiTesto 3"/>
          <p:cNvSpPr txBox="1"/>
          <p:nvPr/>
        </p:nvSpPr>
        <p:spPr>
          <a:xfrm>
            <a:off x="2071688" y="928688"/>
            <a:ext cx="7072312" cy="6186487"/>
          </a:xfrm>
          <a:prstGeom prst="rect">
            <a:avLst/>
          </a:prstGeom>
          <a:noFill/>
        </p:spPr>
        <p:txBody>
          <a:bodyPr>
            <a:spAutoFit/>
          </a:bodyPr>
          <a:lstStyle/>
          <a:p>
            <a:pPr fontAlgn="auto">
              <a:spcBef>
                <a:spcPts val="0"/>
              </a:spcBef>
              <a:spcAft>
                <a:spcPts val="0"/>
              </a:spcAft>
              <a:defRPr/>
            </a:pPr>
            <a:r>
              <a:rPr lang="it-IT" dirty="0">
                <a:latin typeface="+mj-lt"/>
                <a:cs typeface="+mn-cs"/>
              </a:rPr>
              <a:t>Uno sport che ha origini antiche è il gioco con la palla .tale attività risale all’incirca nel 1002 a.c. e veniva praticato soprattutto dagli imperatori . Piano piano si è evoluto e le regole sono cambiate . Sicuramente tanti secoli e millenni fa ancora non c’era il classico pallone di cuoio usato oggi , ma perlopiù si tendeva ad usare oggetti come frutta o ciottoli arrotondati . Verso il 1800 tale attività fisica subì delle variazioni i giocatori non erano più 22 , ma all’incirca 11 o massimo 12 e se dobbiamo paragonare questo gioco ad un attuale sport sarà il football americano e il calcio italiano . Nel 1855 , quindi nacque la prima società calcistica del mondo ( lo </a:t>
            </a:r>
            <a:r>
              <a:rPr lang="it-IT" dirty="0" err="1">
                <a:latin typeface="+mj-lt"/>
                <a:cs typeface="+mn-cs"/>
              </a:rPr>
              <a:t>sheffield</a:t>
            </a:r>
            <a:r>
              <a:rPr lang="it-IT" dirty="0">
                <a:latin typeface="+mj-lt"/>
                <a:cs typeface="+mn-cs"/>
              </a:rPr>
              <a:t> club ). Molte erano le credenze negative e positive sull’attività motoria . All’incirca nel 1600 essa era considerata un’attività  Utile per il benessere fisico e mentale , ma solo oltre la metà del 1800 diventò materia scolastica . Nel 1833 , a </a:t>
            </a:r>
            <a:r>
              <a:rPr lang="it-IT" dirty="0" err="1">
                <a:latin typeface="+mj-lt"/>
                <a:cs typeface="+mn-cs"/>
              </a:rPr>
              <a:t>torino</a:t>
            </a:r>
            <a:r>
              <a:rPr lang="it-IT" dirty="0">
                <a:latin typeface="+mj-lt"/>
                <a:cs typeface="+mn-cs"/>
              </a:rPr>
              <a:t> fu aperta la prima palestra italiana di ginnastica , essa la si considerava una attività adatta e costituiva un mezzo per istruire militarmente i giovani .</a:t>
            </a:r>
            <a:r>
              <a:rPr lang="it-IT" dirty="0">
                <a:latin typeface="Algerian" pitchFamily="82" charset="0"/>
                <a:cs typeface="+mn-cs"/>
              </a:rPr>
              <a:t> </a:t>
            </a:r>
            <a:r>
              <a:rPr lang="it-IT" dirty="0">
                <a:latin typeface="+mj-lt"/>
                <a:cs typeface="+mn-cs"/>
              </a:rPr>
              <a:t>Gli alunni delle medie si preparavano alla marcia e ad esercizi militari , i liceali invece maneggiavano armi , praticavano il tiro al bersaglio e altro , ma alla fine la ginnastica non si diffuse in tutte le scuole , solo il 56%  l’aveva preso in considerazione . Solo nel 1970 la ginnastica entra in tutte le scuole medie , anche se mancavano mezzi adatti e buoni insegnanti . </a:t>
            </a:r>
            <a:endParaRPr lang="it-IT" dirty="0">
              <a:latin typeface="+mj-lt"/>
              <a:cs typeface="+mn-cs"/>
            </a:endParaRPr>
          </a:p>
        </p:txBody>
      </p:sp>
      <p:pic>
        <p:nvPicPr>
          <p:cNvPr id="26627" name="Immagine 4" descr="corpo-nella-storia-2.jpg"/>
          <p:cNvPicPr>
            <a:picLocks noChangeAspect="1"/>
          </p:cNvPicPr>
          <p:nvPr/>
        </p:nvPicPr>
        <p:blipFill>
          <a:blip r:embed="rId3"/>
          <a:srcRect/>
          <a:stretch>
            <a:fillRect/>
          </a:stretch>
        </p:blipFill>
        <p:spPr bwMode="auto">
          <a:xfrm>
            <a:off x="0" y="1000125"/>
            <a:ext cx="2095500" cy="2228850"/>
          </a:xfrm>
          <a:prstGeom prst="rect">
            <a:avLst/>
          </a:prstGeom>
          <a:noFill/>
          <a:ln w="9525">
            <a:noFill/>
            <a:miter lim="800000"/>
            <a:headEnd/>
            <a:tailEnd/>
          </a:ln>
        </p:spPr>
      </p:pic>
      <p:pic>
        <p:nvPicPr>
          <p:cNvPr id="26628" name="Immagine 5" descr="Pallone-rugby-800x600.jpg"/>
          <p:cNvPicPr>
            <a:picLocks noChangeAspect="1"/>
          </p:cNvPicPr>
          <p:nvPr/>
        </p:nvPicPr>
        <p:blipFill>
          <a:blip r:embed="rId4"/>
          <a:srcRect/>
          <a:stretch>
            <a:fillRect/>
          </a:stretch>
        </p:blipFill>
        <p:spPr bwMode="auto">
          <a:xfrm>
            <a:off x="0" y="3571875"/>
            <a:ext cx="2116138" cy="1857375"/>
          </a:xfrm>
          <a:prstGeom prst="rect">
            <a:avLst/>
          </a:prstGeom>
          <a:noFill/>
          <a:ln w="9525">
            <a:noFill/>
            <a:miter lim="800000"/>
            <a:headEnd/>
            <a:tailEnd/>
          </a:ln>
        </p:spPr>
      </p:pic>
      <p:pic>
        <p:nvPicPr>
          <p:cNvPr id="7" name="L'allenatore di Gianni Morandi.mp3">
            <a:hlinkClick r:id="" action="ppaction://media"/>
          </p:cNvPr>
          <p:cNvPicPr>
            <a:picLocks noRot="1" noChangeAspect="1"/>
          </p:cNvPicPr>
          <p:nvPr>
            <a:audioFile r:link="rId1"/>
          </p:nvPr>
        </p:nvPicPr>
        <p:blipFill>
          <a:blip r:embed="rId5"/>
          <a:srcRect/>
          <a:stretch>
            <a:fillRect/>
          </a:stretch>
        </p:blipFill>
        <p:spPr bwMode="auto">
          <a:xfrm>
            <a:off x="6929438" y="419100"/>
            <a:ext cx="723900" cy="723900"/>
          </a:xfrm>
          <a:prstGeom prst="rect">
            <a:avLst/>
          </a:prstGeom>
          <a:noFill/>
          <a:ln w="9525">
            <a:noFill/>
            <a:miter lim="800000"/>
            <a:headEnd/>
            <a:tailEnd/>
          </a:ln>
        </p:spPr>
      </p:pic>
    </p:spTree>
  </p:cSld>
  <p:clrMapOvr>
    <a:masterClrMapping/>
  </p:clrMapOvr>
  <p:transition>
    <p:checker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211472"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7"/>
                </p:tgtEl>
              </p:cMediaNode>
            </p:audio>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p:cNvSpPr/>
          <p:nvPr/>
        </p:nvSpPr>
        <p:spPr>
          <a:xfrm>
            <a:off x="2714612" y="0"/>
            <a:ext cx="3151825" cy="1107996"/>
          </a:xfrm>
          <a:prstGeom prst="rect">
            <a:avLst/>
          </a:prstGeom>
          <a:noFill/>
        </p:spPr>
        <p:txBody>
          <a:bodyPr wrap="none">
            <a:spAutoFit/>
          </a:bodyPr>
          <a:lstStyle/>
          <a:p>
            <a:pPr algn="ctr" fontAlgn="auto">
              <a:spcBef>
                <a:spcPts val="0"/>
              </a:spcBef>
              <a:spcAft>
                <a:spcPts val="0"/>
              </a:spcAft>
              <a:defRPr/>
            </a:pPr>
            <a:r>
              <a:rPr lang="it-IT" sz="6600" b="1"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latin typeface="Algerian" pitchFamily="82" charset="0"/>
                <a:cs typeface="+mn-cs"/>
              </a:rPr>
              <a:t>storia</a:t>
            </a:r>
            <a:endParaRPr lang="it-IT" sz="6600" b="1"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latin typeface="Algerian" pitchFamily="82" charset="0"/>
              <a:cs typeface="+mn-cs"/>
            </a:endParaRPr>
          </a:p>
        </p:txBody>
      </p:sp>
      <p:pic>
        <p:nvPicPr>
          <p:cNvPr id="27650" name="Immagine 2" descr="Tour_Eiffel_3.jpg"/>
          <p:cNvPicPr>
            <a:picLocks noChangeAspect="1"/>
          </p:cNvPicPr>
          <p:nvPr/>
        </p:nvPicPr>
        <p:blipFill>
          <a:blip r:embed="rId3"/>
          <a:srcRect/>
          <a:stretch>
            <a:fillRect/>
          </a:stretch>
        </p:blipFill>
        <p:spPr bwMode="auto">
          <a:xfrm>
            <a:off x="357188" y="0"/>
            <a:ext cx="1752600" cy="1857375"/>
          </a:xfrm>
          <a:prstGeom prst="rect">
            <a:avLst/>
          </a:prstGeom>
          <a:noFill/>
          <a:ln w="9525">
            <a:noFill/>
            <a:miter lim="800000"/>
            <a:headEnd/>
            <a:tailEnd/>
          </a:ln>
        </p:spPr>
      </p:pic>
      <p:pic>
        <p:nvPicPr>
          <p:cNvPr id="27651" name="Immagine 3" descr="imagesBTM5XRAK.jpg"/>
          <p:cNvPicPr>
            <a:picLocks noChangeAspect="1"/>
          </p:cNvPicPr>
          <p:nvPr/>
        </p:nvPicPr>
        <p:blipFill>
          <a:blip r:embed="rId4"/>
          <a:srcRect/>
          <a:stretch>
            <a:fillRect/>
          </a:stretch>
        </p:blipFill>
        <p:spPr bwMode="auto">
          <a:xfrm>
            <a:off x="6357938" y="0"/>
            <a:ext cx="2276475" cy="1785938"/>
          </a:xfrm>
          <a:prstGeom prst="rect">
            <a:avLst/>
          </a:prstGeom>
          <a:noFill/>
          <a:ln w="9525">
            <a:noFill/>
            <a:miter lim="800000"/>
            <a:headEnd/>
            <a:tailEnd/>
          </a:ln>
        </p:spPr>
      </p:pic>
      <p:sp>
        <p:nvSpPr>
          <p:cNvPr id="27652" name="CasellaDiTesto 4"/>
          <p:cNvSpPr txBox="1">
            <a:spLocks noChangeArrowheads="1"/>
          </p:cNvSpPr>
          <p:nvPr/>
        </p:nvSpPr>
        <p:spPr bwMode="auto">
          <a:xfrm>
            <a:off x="0" y="1928813"/>
            <a:ext cx="9144000" cy="5908675"/>
          </a:xfrm>
          <a:prstGeom prst="rect">
            <a:avLst/>
          </a:prstGeom>
          <a:noFill/>
          <a:ln w="9525">
            <a:noFill/>
            <a:miter lim="800000"/>
            <a:headEnd/>
            <a:tailEnd/>
          </a:ln>
        </p:spPr>
        <p:txBody>
          <a:bodyPr>
            <a:spAutoFit/>
          </a:bodyPr>
          <a:lstStyle/>
          <a:p>
            <a:r>
              <a:rPr lang="it-IT" b="1">
                <a:latin typeface="Constantia" pitchFamily="18" charset="0"/>
              </a:rPr>
              <a:t> </a:t>
            </a:r>
            <a:r>
              <a:rPr lang="it-IT">
                <a:latin typeface="Constantia" pitchFamily="18" charset="0"/>
              </a:rPr>
              <a:t> Lo sviluppo industriale ebbe inizio nella seconda metà del Settecento e proseguì fino agli inizi del Novecento (1914 - inizio della guerra). Tuttavia le innovazioni della seconda metà dell'Ottocento (1870) furono molto più complesse, e la fase che va dal 1870 al 1914 è chiamata Seconda Industrilzzazione o Seconda </a:t>
            </a:r>
            <a:r>
              <a:rPr lang="it-IT" u="sng">
                <a:latin typeface="Constantia" pitchFamily="18" charset="0"/>
              </a:rPr>
              <a:t>Rivoluzione Industriale</a:t>
            </a:r>
            <a:r>
              <a:rPr lang="it-IT">
                <a:latin typeface="Constantia" pitchFamily="18" charset="0"/>
              </a:rPr>
              <a:t>. Mentre nella prima rivoluzione industriale lo sviluppo si concentrò soprattutto nell' </a:t>
            </a:r>
            <a:r>
              <a:rPr lang="it-IT" b="1">
                <a:latin typeface="Constantia" pitchFamily="18" charset="0"/>
              </a:rPr>
              <a:t>Europa occidentale </a:t>
            </a:r>
            <a:r>
              <a:rPr lang="it-IT">
                <a:latin typeface="Constantia" pitchFamily="18" charset="0"/>
              </a:rPr>
              <a:t>e in </a:t>
            </a:r>
            <a:r>
              <a:rPr lang="it-IT" b="1">
                <a:latin typeface="Constantia" pitchFamily="18" charset="0"/>
              </a:rPr>
              <a:t>America </a:t>
            </a:r>
            <a:r>
              <a:rPr lang="it-IT">
                <a:latin typeface="Constantia" pitchFamily="18" charset="0"/>
              </a:rPr>
              <a:t>, nella seconda rivoluzione industriale, esso si diffuse anche nei paesi più periferici come il </a:t>
            </a:r>
            <a:r>
              <a:rPr lang="it-IT" b="1" u="sng">
                <a:latin typeface="Constantia" pitchFamily="18" charset="0"/>
              </a:rPr>
              <a:t>Giappone</a:t>
            </a:r>
            <a:r>
              <a:rPr lang="it-IT" b="1">
                <a:latin typeface="Constantia" pitchFamily="18" charset="0"/>
              </a:rPr>
              <a:t> </a:t>
            </a:r>
            <a:r>
              <a:rPr lang="it-IT">
                <a:latin typeface="Constantia" pitchFamily="18" charset="0"/>
              </a:rPr>
              <a:t>e la </a:t>
            </a:r>
            <a:r>
              <a:rPr lang="it-IT" b="1">
                <a:latin typeface="Constantia" pitchFamily="18" charset="0"/>
              </a:rPr>
              <a:t>Russia</a:t>
            </a:r>
            <a:r>
              <a:rPr lang="it-IT">
                <a:latin typeface="Constantia" pitchFamily="18" charset="0"/>
              </a:rPr>
              <a:t> Un'altra differenza fondamentale tra la prima e la seconda rivoluzione industriale fu che mentre nella prima le regioni più avvantaggiate furono quelle più ricche di carbone e ferro, mentre nella seconda furono quelle,  sprovviste di </a:t>
            </a:r>
            <a:r>
              <a:rPr lang="it-IT" u="sng">
                <a:latin typeface="Constantia" pitchFamily="18" charset="0"/>
              </a:rPr>
              <a:t>materie prime</a:t>
            </a:r>
            <a:r>
              <a:rPr lang="it-IT">
                <a:latin typeface="Constantia" pitchFamily="18" charset="0"/>
              </a:rPr>
              <a:t>, ma ricche di capacità tecniche culturali che permisero le innovazioni tecnologiche. Con l'affermazione dell'energia elettrica come motrice al posto del vapore si affermarono di conseguenza le industrie produttrici di </a:t>
            </a:r>
            <a:r>
              <a:rPr lang="it-IT" u="sng">
                <a:latin typeface="Constantia" pitchFamily="18" charset="0"/>
              </a:rPr>
              <a:t>energia elettrica</a:t>
            </a:r>
            <a:r>
              <a:rPr lang="it-IT">
                <a:latin typeface="Constantia" pitchFamily="18" charset="0"/>
              </a:rPr>
              <a:t>. </a:t>
            </a:r>
            <a:r>
              <a:rPr lang="it-IT" b="1">
                <a:latin typeface="Constantia" pitchFamily="18" charset="0"/>
              </a:rPr>
              <a:t>La "Grande Depressione" </a:t>
            </a:r>
            <a:r>
              <a:rPr lang="it-IT">
                <a:latin typeface="Constantia" pitchFamily="18" charset="0"/>
              </a:rPr>
              <a:t/>
            </a:r>
            <a:br>
              <a:rPr lang="it-IT">
                <a:latin typeface="Constantia" pitchFamily="18" charset="0"/>
              </a:rPr>
            </a:br>
            <a:r>
              <a:rPr lang="it-IT">
                <a:latin typeface="Constantia" pitchFamily="18" charset="0"/>
              </a:rPr>
              <a:t>Mentre prima i prodotti come i cereali importati da altri stati erano molto costosi a causa dell'alto </a:t>
            </a:r>
            <a:r>
              <a:rPr lang="it-IT" u="sng">
                <a:latin typeface="Constantia" pitchFamily="18" charset="0"/>
              </a:rPr>
              <a:t>costo </a:t>
            </a:r>
            <a:r>
              <a:rPr lang="it-IT">
                <a:latin typeface="Constantia" pitchFamily="18" charset="0"/>
              </a:rPr>
              <a:t>dei trasporti, durante la seconda rivoluzione industriale i prezzi calarono moltissimo, perché con l'affermazione della ferrovia e della macchina a vapore i trasporti costavano meno. </a:t>
            </a:r>
            <a:br>
              <a:rPr lang="it-IT">
                <a:latin typeface="Constantia" pitchFamily="18" charset="0"/>
              </a:rPr>
            </a:br>
            <a:r>
              <a:rPr lang="it-IT">
                <a:latin typeface="Constantia" pitchFamily="18" charset="0"/>
              </a:rPr>
              <a:t/>
            </a:r>
            <a:br>
              <a:rPr lang="it-IT">
                <a:latin typeface="Constantia" pitchFamily="18" charset="0"/>
              </a:rPr>
            </a:br>
            <a:r>
              <a:rPr lang="it-IT">
                <a:latin typeface="Constantia" pitchFamily="18" charset="0"/>
              </a:rPr>
              <a:t> </a:t>
            </a:r>
            <a:br>
              <a:rPr lang="it-IT">
                <a:latin typeface="Constantia" pitchFamily="18" charset="0"/>
              </a:rPr>
            </a:br>
            <a:r>
              <a:rPr lang="it-IT" b="1">
                <a:latin typeface="Constantia" pitchFamily="18" charset="0"/>
              </a:rPr>
              <a:t> </a:t>
            </a:r>
            <a:r>
              <a:rPr lang="it-IT">
                <a:latin typeface="Constantia" pitchFamily="18" charset="0"/>
              </a:rPr>
              <a:t>. </a:t>
            </a:r>
            <a:br>
              <a:rPr lang="it-IT">
                <a:latin typeface="Constantia" pitchFamily="18" charset="0"/>
              </a:rPr>
            </a:br>
            <a:endParaRPr lang="it-IT">
              <a:latin typeface="Constantia" pitchFamily="18" charset="0"/>
            </a:endParaRPr>
          </a:p>
        </p:txBody>
      </p:sp>
      <p:pic>
        <p:nvPicPr>
          <p:cNvPr id="6" name="Ligabue - Buonanotte all'Italia (Videoclip).mp3">
            <a:hlinkClick r:id="" action="ppaction://media"/>
          </p:cNvPr>
          <p:cNvPicPr>
            <a:picLocks noRot="1" noChangeAspect="1"/>
          </p:cNvPicPr>
          <p:nvPr>
            <a:audioFile r:link="rId1"/>
          </p:nvPr>
        </p:nvPicPr>
        <p:blipFill>
          <a:blip r:embed="rId5"/>
          <a:srcRect/>
          <a:stretch>
            <a:fillRect/>
          </a:stretch>
        </p:blipFill>
        <p:spPr bwMode="auto">
          <a:xfrm>
            <a:off x="3929063" y="1143000"/>
            <a:ext cx="661987" cy="661988"/>
          </a:xfrm>
          <a:prstGeom prst="rect">
            <a:avLst/>
          </a:prstGeom>
          <a:noFill/>
          <a:ln w="9525">
            <a:noFill/>
            <a:miter lim="800000"/>
            <a:headEnd/>
            <a:tailEnd/>
          </a:ln>
        </p:spPr>
      </p:pic>
    </p:spTree>
  </p:cSld>
  <p:clrMapOvr>
    <a:masterClrMapping/>
  </p:clrMapOvr>
  <p:transition>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280322"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6"/>
                </p:tgtEl>
              </p:cMediaNode>
            </p:audio>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p:cNvSpPr/>
          <p:nvPr/>
        </p:nvSpPr>
        <p:spPr>
          <a:xfrm>
            <a:off x="2143108" y="0"/>
            <a:ext cx="4998484" cy="1107996"/>
          </a:xfrm>
          <a:prstGeom prst="rect">
            <a:avLst/>
          </a:prstGeom>
          <a:noFill/>
        </p:spPr>
        <p:txBody>
          <a:bodyPr wrap="none">
            <a:spAutoFit/>
          </a:bodyPr>
          <a:lstStyle/>
          <a:p>
            <a:pPr algn="ctr" fontAlgn="auto">
              <a:spcBef>
                <a:spcPts val="0"/>
              </a:spcBef>
              <a:spcAft>
                <a:spcPts val="0"/>
              </a:spcAft>
              <a:defRPr/>
            </a:pPr>
            <a:r>
              <a:rPr lang="it-IT" sz="6600" b="1"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latin typeface="Algerian" pitchFamily="82" charset="0"/>
                <a:cs typeface="+mn-cs"/>
              </a:rPr>
              <a:t>geografia</a:t>
            </a:r>
            <a:endParaRPr lang="it-IT" sz="6600" b="1"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latin typeface="Algerian" pitchFamily="82" charset="0"/>
              <a:cs typeface="+mn-cs"/>
            </a:endParaRPr>
          </a:p>
        </p:txBody>
      </p:sp>
      <p:sp>
        <p:nvSpPr>
          <p:cNvPr id="3" name="CasellaDiTesto 2"/>
          <p:cNvSpPr txBox="1"/>
          <p:nvPr/>
        </p:nvSpPr>
        <p:spPr>
          <a:xfrm>
            <a:off x="2500313" y="949325"/>
            <a:ext cx="6643687" cy="5908675"/>
          </a:xfrm>
          <a:prstGeom prst="rect">
            <a:avLst/>
          </a:prstGeom>
          <a:noFill/>
        </p:spPr>
        <p:txBody>
          <a:bodyPr>
            <a:spAutoFit/>
          </a:bodyPr>
          <a:lstStyle/>
          <a:p>
            <a:pPr fontAlgn="auto">
              <a:spcBef>
                <a:spcPts val="0"/>
              </a:spcBef>
              <a:spcAft>
                <a:spcPts val="0"/>
              </a:spcAft>
              <a:defRPr/>
            </a:pPr>
            <a:r>
              <a:rPr lang="it-IT" dirty="0">
                <a:latin typeface="+mn-lt"/>
                <a:cs typeface="+mn-cs"/>
              </a:rPr>
              <a:t>L'Africa Mediterranea è costituita dalla fascia orizzontale compresa tra il Mar Mediterraneo e il Sahel. Le sue coste sono bagnate a nord dal Mar Mediterraneo, a ovest dall'Oceano Atlantico e ad est dal Mar Rosso; a sud è delimitata dal deserto del Sahara. Il territorio dell'Africa Mediterranea è occupato da diversi altopiani. L'area nordoccidentale è dominata dal sistema montuoso dell'Atlante. Soltanto nell'area costiera e nella Valle del Nilo è diffusa la vegetazione della macchia mediterranea. Nel complesso la regione è povera di acque: l'area desertica è solcata da torrenti temporanei di modesta portata; nel territorio egiziano è presente l'ultimo tratto del Nilo. Il clima è arido-desertico e si caratterizza per le scarsissime precipitazioni; la stretta fascia costiera è esposta ad un clima mediterraneo più fresco, con inverni umidi e miti ed estati poco piovose. La maggioranza della popolazione nordafricana parla la lingua araba e pratica la religione islamica; accanto agli Arabi vivono importanti  minoranze etniche e religiose i Berberi, </a:t>
            </a:r>
            <a:r>
              <a:rPr lang="it-IT" dirty="0">
                <a:latin typeface="+mj-lt"/>
                <a:cs typeface="+mn-cs"/>
              </a:rPr>
              <a:t>i </a:t>
            </a:r>
            <a:r>
              <a:rPr lang="it-IT" dirty="0" err="1">
                <a:latin typeface="+mj-lt"/>
                <a:cs typeface="+mn-cs"/>
              </a:rPr>
              <a:t>Taureg</a:t>
            </a:r>
            <a:r>
              <a:rPr lang="it-IT" dirty="0">
                <a:latin typeface="+mj-lt"/>
                <a:cs typeface="+mn-cs"/>
              </a:rPr>
              <a:t>, i Cristiani copti. Negli ultimi decenni il turismo è diventato una delle attività economiche più importanti della regione. Accanto ad esso, sono sviluppate l'agricoltura e l'industria tessile. Diffusi sono l'allevamento, l'artigianato e il commercio</a:t>
            </a:r>
            <a:r>
              <a:rPr lang="it-IT" dirty="0">
                <a:latin typeface="Algerian" pitchFamily="82" charset="0"/>
                <a:cs typeface="+mn-cs"/>
              </a:rPr>
              <a:t>. </a:t>
            </a:r>
            <a:endParaRPr lang="it-IT" dirty="0">
              <a:latin typeface="+mj-lt"/>
              <a:cs typeface="+mn-cs"/>
            </a:endParaRPr>
          </a:p>
        </p:txBody>
      </p:sp>
      <p:pic>
        <p:nvPicPr>
          <p:cNvPr id="28675" name="Immagine 3" descr="images.jpg"/>
          <p:cNvPicPr>
            <a:picLocks noChangeAspect="1"/>
          </p:cNvPicPr>
          <p:nvPr/>
        </p:nvPicPr>
        <p:blipFill>
          <a:blip r:embed="rId3"/>
          <a:srcRect/>
          <a:stretch>
            <a:fillRect/>
          </a:stretch>
        </p:blipFill>
        <p:spPr bwMode="auto">
          <a:xfrm>
            <a:off x="142875" y="1357313"/>
            <a:ext cx="2371725" cy="1785937"/>
          </a:xfrm>
          <a:prstGeom prst="rect">
            <a:avLst/>
          </a:prstGeom>
          <a:noFill/>
          <a:ln w="9525">
            <a:noFill/>
            <a:miter lim="800000"/>
            <a:headEnd/>
            <a:tailEnd/>
          </a:ln>
        </p:spPr>
      </p:pic>
      <p:pic>
        <p:nvPicPr>
          <p:cNvPr id="28676" name="Immagine 4" descr="mapa_da_africa_subsaariana-2.png"/>
          <p:cNvPicPr>
            <a:picLocks noChangeAspect="1"/>
          </p:cNvPicPr>
          <p:nvPr/>
        </p:nvPicPr>
        <p:blipFill>
          <a:blip r:embed="rId4"/>
          <a:srcRect/>
          <a:stretch>
            <a:fillRect/>
          </a:stretch>
        </p:blipFill>
        <p:spPr bwMode="auto">
          <a:xfrm>
            <a:off x="79375" y="3714750"/>
            <a:ext cx="2439988" cy="2214563"/>
          </a:xfrm>
          <a:prstGeom prst="rect">
            <a:avLst/>
          </a:prstGeom>
          <a:noFill/>
          <a:ln w="9525">
            <a:noFill/>
            <a:miter lim="800000"/>
            <a:headEnd/>
            <a:tailEnd/>
          </a:ln>
        </p:spPr>
      </p:pic>
      <p:pic>
        <p:nvPicPr>
          <p:cNvPr id="6" name="Musica Africana - Ndive Muroyi.mp3">
            <a:hlinkClick r:id="" action="ppaction://media"/>
          </p:cNvPr>
          <p:cNvPicPr>
            <a:picLocks noRot="1" noChangeAspect="1"/>
          </p:cNvPicPr>
          <p:nvPr>
            <a:audioFile r:link="rId1"/>
          </p:nvPr>
        </p:nvPicPr>
        <p:blipFill>
          <a:blip r:embed="rId5"/>
          <a:srcRect/>
          <a:stretch>
            <a:fillRect/>
          </a:stretch>
        </p:blipFill>
        <p:spPr bwMode="auto">
          <a:xfrm>
            <a:off x="1214438" y="428625"/>
            <a:ext cx="723900" cy="723900"/>
          </a:xfrm>
          <a:prstGeom prst="rect">
            <a:avLst/>
          </a:prstGeom>
          <a:noFill/>
          <a:ln w="9525">
            <a:noFill/>
            <a:miter lim="800000"/>
            <a:headEnd/>
            <a:tailEnd/>
          </a:ln>
        </p:spPr>
      </p:pic>
    </p:spTree>
  </p:cSld>
  <p:clrMapOvr>
    <a:masterClrMapping/>
  </p:clrMapOvr>
  <p:transition>
    <p:strips dir="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398918"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6"/>
                </p:tgtEl>
              </p:cMediaNode>
            </p:audio>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ttangolo 2"/>
          <p:cNvSpPr/>
          <p:nvPr/>
        </p:nvSpPr>
        <p:spPr>
          <a:xfrm>
            <a:off x="2571736" y="0"/>
            <a:ext cx="3642344" cy="1107996"/>
          </a:xfrm>
          <a:prstGeom prst="rect">
            <a:avLst/>
          </a:prstGeom>
          <a:noFill/>
        </p:spPr>
        <p:txBody>
          <a:bodyPr wrap="none">
            <a:spAutoFit/>
          </a:bodyPr>
          <a:lstStyle/>
          <a:p>
            <a:pPr algn="ctr" fontAlgn="auto">
              <a:spcBef>
                <a:spcPts val="0"/>
              </a:spcBef>
              <a:spcAft>
                <a:spcPts val="0"/>
              </a:spcAft>
              <a:defRPr/>
            </a:pPr>
            <a:r>
              <a:rPr lang="it-IT" sz="6600" b="1"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latin typeface="Algerian" pitchFamily="82" charset="0"/>
                <a:cs typeface="+mn-cs"/>
              </a:rPr>
              <a:t>tecnica</a:t>
            </a:r>
            <a:endParaRPr lang="it-IT" sz="6600" b="1"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latin typeface="Algerian" pitchFamily="82" charset="0"/>
              <a:cs typeface="+mn-cs"/>
            </a:endParaRPr>
          </a:p>
        </p:txBody>
      </p:sp>
      <p:pic>
        <p:nvPicPr>
          <p:cNvPr id="29698" name="Immagine 3" descr="piattaforme_marine_2_big.jpg"/>
          <p:cNvPicPr>
            <a:picLocks noChangeAspect="1"/>
          </p:cNvPicPr>
          <p:nvPr/>
        </p:nvPicPr>
        <p:blipFill>
          <a:blip r:embed="rId3"/>
          <a:srcRect/>
          <a:stretch>
            <a:fillRect/>
          </a:stretch>
        </p:blipFill>
        <p:spPr bwMode="auto">
          <a:xfrm>
            <a:off x="285750" y="214313"/>
            <a:ext cx="1949450" cy="1571625"/>
          </a:xfrm>
          <a:prstGeom prst="rect">
            <a:avLst/>
          </a:prstGeom>
          <a:noFill/>
          <a:ln w="9525">
            <a:noFill/>
            <a:miter lim="800000"/>
            <a:headEnd/>
            <a:tailEnd/>
          </a:ln>
        </p:spPr>
      </p:pic>
      <p:pic>
        <p:nvPicPr>
          <p:cNvPr id="29699" name="Immagine 4" descr="Polesine_Camerini_thermal_power_station.jpg"/>
          <p:cNvPicPr>
            <a:picLocks noChangeAspect="1"/>
          </p:cNvPicPr>
          <p:nvPr/>
        </p:nvPicPr>
        <p:blipFill>
          <a:blip r:embed="rId4"/>
          <a:srcRect/>
          <a:stretch>
            <a:fillRect/>
          </a:stretch>
        </p:blipFill>
        <p:spPr bwMode="auto">
          <a:xfrm>
            <a:off x="6572250" y="214313"/>
            <a:ext cx="1857375" cy="1600200"/>
          </a:xfrm>
          <a:prstGeom prst="rect">
            <a:avLst/>
          </a:prstGeom>
          <a:noFill/>
          <a:ln w="9525">
            <a:noFill/>
            <a:miter lim="800000"/>
            <a:headEnd/>
            <a:tailEnd/>
          </a:ln>
        </p:spPr>
      </p:pic>
      <p:sp>
        <p:nvSpPr>
          <p:cNvPr id="29700" name="CasellaDiTesto 5"/>
          <p:cNvSpPr txBox="1">
            <a:spLocks noChangeArrowheads="1"/>
          </p:cNvSpPr>
          <p:nvPr/>
        </p:nvSpPr>
        <p:spPr bwMode="auto">
          <a:xfrm>
            <a:off x="0" y="1779588"/>
            <a:ext cx="9144000" cy="5078412"/>
          </a:xfrm>
          <a:prstGeom prst="rect">
            <a:avLst/>
          </a:prstGeom>
          <a:noFill/>
          <a:ln w="9525">
            <a:noFill/>
            <a:miter lim="800000"/>
            <a:headEnd/>
            <a:tailEnd/>
          </a:ln>
        </p:spPr>
        <p:txBody>
          <a:bodyPr>
            <a:spAutoFit/>
          </a:bodyPr>
          <a:lstStyle/>
          <a:p>
            <a:r>
              <a:rPr lang="it-IT">
                <a:latin typeface="Constantia" pitchFamily="18" charset="0"/>
              </a:rPr>
              <a:t>Una centrale termoelettrica è un impianto per la produzione di energia elettrica tramite la combustione di petrolio, carbone o gas. Essa è divisa in più elementi essenziali: la caldaia, la turbina, l'alternatore, bruciatore e l'impianto di raffreddamento. Il combustibile, bruciato all'interno della caldaia, produce energia termica che trasforma l'acqua in vapore. Quest'ultimo, fortemente surriscaldato, va ad agire sulle palette della turbina la quale trasforma l'energia potenziale del vapore in energia meccanica; questa viene ceduta all'alternatore che provvede a trasformarla in energia elettrica in media tensione. Il livello di tensione viene innalzato dai trasformatori che collegano la centrale alla rete di alta tensione. Il vapore, dopo aver ceduto il suo contenuto energetico alla turbina, viene scaricato dalla stessa e raccolto dentro il condensatore, all'interno del quale, per mezzo dell'acqua di raffreddamento proveniente dall'esterno, viene ritrasformato in acqua e quindi ricondotto in caldaia attraverso la pompa di alimento per ripetere un nuovo ciclo. Il petrolio è una miscela naturale di idrocarburi (soprattutto carbonio e idrogeno) estratta dai giacimenti che si trovano nella crosta terrestre, a una profondità generalmente compresa tra poche decine e diverse migliaia di metri. Il petrolio Si forma sotto la superficie terrestre per decomposizione di organismi marini e di piante che crescono sui fondali oceanici. La formazione del petrolio è un fenomeno iniziato molti milioni di anni fa, quando esisteva un'abbondante fauna marina, e che continua ancora oggi.</a:t>
            </a:r>
          </a:p>
        </p:txBody>
      </p:sp>
      <p:pic>
        <p:nvPicPr>
          <p:cNvPr id="7" name="Halo Beyoncè - tesina maturità 2010.mp3">
            <a:hlinkClick r:id="" action="ppaction://media"/>
          </p:cNvPr>
          <p:cNvPicPr>
            <a:picLocks noRot="1" noChangeAspect="1"/>
          </p:cNvPicPr>
          <p:nvPr>
            <a:audioFile r:link="rId1"/>
          </p:nvPr>
        </p:nvPicPr>
        <p:blipFill>
          <a:blip r:embed="rId5"/>
          <a:srcRect/>
          <a:stretch>
            <a:fillRect/>
          </a:stretch>
        </p:blipFill>
        <p:spPr bwMode="auto">
          <a:xfrm>
            <a:off x="3857625" y="1071563"/>
            <a:ext cx="661988" cy="661987"/>
          </a:xfrm>
          <a:prstGeom prst="rect">
            <a:avLst/>
          </a:prstGeom>
          <a:noFill/>
          <a:ln w="9525">
            <a:noFill/>
            <a:miter lim="800000"/>
            <a:headEnd/>
            <a:tailEnd/>
          </a:ln>
        </p:spPr>
      </p:pic>
    </p:spTree>
  </p:cSld>
  <p:clrMapOvr>
    <a:masterClrMapping/>
  </p:clrMapOvr>
  <p:transition>
    <p:blinds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262358"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7"/>
                </p:tgtEl>
              </p:cMediaNode>
            </p:audio>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vale 1"/>
          <p:cNvSpPr/>
          <p:nvPr/>
        </p:nvSpPr>
        <p:spPr>
          <a:xfrm>
            <a:off x="2668574" y="2606669"/>
            <a:ext cx="3643338" cy="1571636"/>
          </a:xfrm>
          <a:prstGeom prst="ellipse">
            <a:avLst/>
          </a:prstGeom>
        </p:spPr>
        <p:style>
          <a:lnRef idx="0">
            <a:schemeClr val="accent3"/>
          </a:lnRef>
          <a:fillRef idx="3">
            <a:schemeClr val="accent3"/>
          </a:fillRef>
          <a:effectRef idx="3">
            <a:schemeClr val="accent3"/>
          </a:effectRef>
          <a:fontRef idx="minor">
            <a:schemeClr val="lt1"/>
          </a:fontRef>
        </p:style>
        <p:txBody>
          <a:bodyPr anchor="ctr"/>
          <a:lstStyle/>
          <a:p>
            <a:pPr algn="ctr" fontAlgn="auto">
              <a:spcBef>
                <a:spcPts val="0"/>
              </a:spcBef>
              <a:spcAft>
                <a:spcPts val="0"/>
              </a:spcAft>
              <a:defRPr/>
            </a:pPr>
            <a:r>
              <a:rPr lang="it-IT" sz="2400" dirty="0">
                <a:latin typeface="Algerian" pitchFamily="82" charset="0"/>
              </a:rPr>
              <a:t>il romanticismo</a:t>
            </a:r>
            <a:endParaRPr lang="it-IT" sz="2400" dirty="0">
              <a:latin typeface="Algerian" pitchFamily="82" charset="0"/>
            </a:endParaRPr>
          </a:p>
        </p:txBody>
      </p:sp>
      <p:cxnSp>
        <p:nvCxnSpPr>
          <p:cNvPr id="4" name="Connettore 1 3"/>
          <p:cNvCxnSpPr/>
          <p:nvPr/>
        </p:nvCxnSpPr>
        <p:spPr>
          <a:xfrm rot="16200000" flipH="1">
            <a:off x="3004333" y="2059772"/>
            <a:ext cx="785818" cy="428628"/>
          </a:xfrm>
          <a:prstGeom prst="line">
            <a:avLst/>
          </a:prstGeom>
        </p:spPr>
        <p:style>
          <a:lnRef idx="2">
            <a:schemeClr val="dk1"/>
          </a:lnRef>
          <a:fillRef idx="0">
            <a:schemeClr val="dk1"/>
          </a:fillRef>
          <a:effectRef idx="1">
            <a:schemeClr val="dk1"/>
          </a:effectRef>
          <a:fontRef idx="minor">
            <a:schemeClr val="tx1"/>
          </a:fontRef>
        </p:style>
      </p:cxnSp>
      <p:sp>
        <p:nvSpPr>
          <p:cNvPr id="7" name="Ovale 6"/>
          <p:cNvSpPr/>
          <p:nvPr/>
        </p:nvSpPr>
        <p:spPr>
          <a:xfrm>
            <a:off x="1214438" y="428625"/>
            <a:ext cx="2857500" cy="1428750"/>
          </a:xfrm>
          <a:prstGeom prst="ellipse">
            <a:avLst/>
          </a:prstGeom>
        </p:spPr>
        <p:style>
          <a:lnRef idx="2">
            <a:schemeClr val="accent2">
              <a:shade val="50000"/>
            </a:schemeClr>
          </a:lnRef>
          <a:fillRef idx="1">
            <a:schemeClr val="accent2"/>
          </a:fillRef>
          <a:effectRef idx="0">
            <a:schemeClr val="accent2"/>
          </a:effectRef>
          <a:fontRef idx="minor">
            <a:schemeClr val="lt1"/>
          </a:fontRef>
        </p:style>
        <p:txBody>
          <a:bodyPr anchor="ctr"/>
          <a:lstStyle/>
          <a:p>
            <a:pPr algn="ctr" fontAlgn="auto">
              <a:spcBef>
                <a:spcPts val="0"/>
              </a:spcBef>
              <a:spcAft>
                <a:spcPts val="0"/>
              </a:spcAft>
              <a:defRPr/>
            </a:pPr>
            <a:r>
              <a:rPr lang="it-IT" sz="2000" dirty="0">
                <a:latin typeface="Algerian" pitchFamily="82" charset="0"/>
              </a:rPr>
              <a:t>inglese:</a:t>
            </a:r>
          </a:p>
          <a:p>
            <a:pPr algn="ctr" fontAlgn="auto">
              <a:spcBef>
                <a:spcPts val="0"/>
              </a:spcBef>
              <a:spcAft>
                <a:spcPts val="0"/>
              </a:spcAft>
              <a:defRPr/>
            </a:pPr>
            <a:r>
              <a:rPr lang="it-IT" sz="2000" dirty="0">
                <a:latin typeface="Algerian" pitchFamily="82" charset="0"/>
              </a:rPr>
              <a:t>Romanticismo letterale inglese</a:t>
            </a:r>
            <a:endParaRPr lang="it-IT" sz="2000" dirty="0">
              <a:latin typeface="Algerian" pitchFamily="82" charset="0"/>
            </a:endParaRPr>
          </a:p>
        </p:txBody>
      </p:sp>
      <p:cxnSp>
        <p:nvCxnSpPr>
          <p:cNvPr id="9" name="Connettore 1 8"/>
          <p:cNvCxnSpPr/>
          <p:nvPr/>
        </p:nvCxnSpPr>
        <p:spPr>
          <a:xfrm rot="5400000" flipH="1" flipV="1">
            <a:off x="4500562" y="1928802"/>
            <a:ext cx="1071570" cy="214314"/>
          </a:xfrm>
          <a:prstGeom prst="line">
            <a:avLst/>
          </a:prstGeom>
        </p:spPr>
        <p:style>
          <a:lnRef idx="2">
            <a:schemeClr val="dk1"/>
          </a:lnRef>
          <a:fillRef idx="0">
            <a:schemeClr val="dk1"/>
          </a:fillRef>
          <a:effectRef idx="1">
            <a:schemeClr val="dk1"/>
          </a:effectRef>
          <a:fontRef idx="minor">
            <a:schemeClr val="tx1"/>
          </a:fontRef>
        </p:style>
      </p:cxnSp>
      <p:sp>
        <p:nvSpPr>
          <p:cNvPr id="10" name="Ovale 9"/>
          <p:cNvSpPr/>
          <p:nvPr/>
        </p:nvSpPr>
        <p:spPr>
          <a:xfrm>
            <a:off x="4214813" y="142875"/>
            <a:ext cx="2571750" cy="1285875"/>
          </a:xfrm>
          <a:prstGeom prst="ellipse">
            <a:avLst/>
          </a:prstGeom>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fontAlgn="auto">
              <a:spcBef>
                <a:spcPts val="0"/>
              </a:spcBef>
              <a:spcAft>
                <a:spcPts val="0"/>
              </a:spcAft>
              <a:defRPr/>
            </a:pPr>
            <a:r>
              <a:rPr lang="it-IT" sz="2000" dirty="0">
                <a:latin typeface="Algerian" pitchFamily="82" charset="0"/>
              </a:rPr>
              <a:t>musica:</a:t>
            </a:r>
          </a:p>
          <a:p>
            <a:pPr algn="ctr" fontAlgn="auto">
              <a:spcBef>
                <a:spcPts val="0"/>
              </a:spcBef>
              <a:spcAft>
                <a:spcPts val="0"/>
              </a:spcAft>
              <a:defRPr/>
            </a:pPr>
            <a:r>
              <a:rPr lang="it-IT" sz="2000" dirty="0">
                <a:latin typeface="Algerian" pitchFamily="82" charset="0"/>
              </a:rPr>
              <a:t>Giuseppe verdi</a:t>
            </a:r>
            <a:endParaRPr lang="it-IT" sz="2000" dirty="0">
              <a:latin typeface="Algerian" pitchFamily="82" charset="0"/>
            </a:endParaRPr>
          </a:p>
        </p:txBody>
      </p:sp>
      <p:cxnSp>
        <p:nvCxnSpPr>
          <p:cNvPr id="13" name="Connettore 1 12"/>
          <p:cNvCxnSpPr/>
          <p:nvPr/>
        </p:nvCxnSpPr>
        <p:spPr>
          <a:xfrm flipV="1">
            <a:off x="5857884" y="2143116"/>
            <a:ext cx="857256" cy="714388"/>
          </a:xfrm>
          <a:prstGeom prst="line">
            <a:avLst/>
          </a:prstGeom>
        </p:spPr>
        <p:style>
          <a:lnRef idx="2">
            <a:schemeClr val="dk1"/>
          </a:lnRef>
          <a:fillRef idx="0">
            <a:schemeClr val="dk1"/>
          </a:fillRef>
          <a:effectRef idx="1">
            <a:schemeClr val="dk1"/>
          </a:effectRef>
          <a:fontRef idx="minor">
            <a:schemeClr val="tx1"/>
          </a:fontRef>
        </p:style>
      </p:cxnSp>
      <p:sp>
        <p:nvSpPr>
          <p:cNvPr id="17" name="Ovale 16"/>
          <p:cNvSpPr/>
          <p:nvPr/>
        </p:nvSpPr>
        <p:spPr>
          <a:xfrm>
            <a:off x="6643670" y="928670"/>
            <a:ext cx="2500330" cy="1357322"/>
          </a:xfrm>
          <a:prstGeom prst="ellipse">
            <a:avLst/>
          </a:prstGeom>
        </p:spPr>
        <p:style>
          <a:lnRef idx="1">
            <a:schemeClr val="accent4"/>
          </a:lnRef>
          <a:fillRef idx="3">
            <a:schemeClr val="accent4"/>
          </a:fillRef>
          <a:effectRef idx="2">
            <a:schemeClr val="accent4"/>
          </a:effectRef>
          <a:fontRef idx="minor">
            <a:schemeClr val="lt1"/>
          </a:fontRef>
        </p:style>
        <p:txBody>
          <a:bodyPr anchor="ctr"/>
          <a:lstStyle/>
          <a:p>
            <a:pPr algn="ctr" fontAlgn="auto">
              <a:spcBef>
                <a:spcPts val="0"/>
              </a:spcBef>
              <a:spcAft>
                <a:spcPts val="0"/>
              </a:spcAft>
              <a:defRPr/>
            </a:pPr>
            <a:r>
              <a:rPr lang="it-IT" sz="2000" dirty="0">
                <a:latin typeface="Algerian" pitchFamily="82" charset="0"/>
              </a:rPr>
              <a:t>Tecnica:</a:t>
            </a:r>
          </a:p>
          <a:p>
            <a:pPr algn="ctr" fontAlgn="auto">
              <a:spcBef>
                <a:spcPts val="0"/>
              </a:spcBef>
              <a:spcAft>
                <a:spcPts val="0"/>
              </a:spcAft>
              <a:defRPr/>
            </a:pPr>
            <a:r>
              <a:rPr lang="it-IT" sz="2000" dirty="0" err="1">
                <a:latin typeface="Algerian" pitchFamily="82" charset="0"/>
              </a:rPr>
              <a:t>Elettricitàpetrolio</a:t>
            </a:r>
            <a:endParaRPr lang="it-IT" sz="2000" dirty="0">
              <a:latin typeface="Algerian" pitchFamily="82" charset="0"/>
            </a:endParaRPr>
          </a:p>
          <a:p>
            <a:pPr algn="ctr" fontAlgn="auto">
              <a:spcBef>
                <a:spcPts val="0"/>
              </a:spcBef>
              <a:spcAft>
                <a:spcPts val="0"/>
              </a:spcAft>
              <a:defRPr/>
            </a:pPr>
            <a:r>
              <a:rPr lang="it-IT" sz="2000" dirty="0">
                <a:latin typeface="Algerian" pitchFamily="82" charset="0"/>
              </a:rPr>
              <a:t>centrali</a:t>
            </a:r>
            <a:endParaRPr lang="it-IT" sz="2000" dirty="0">
              <a:latin typeface="Algerian" pitchFamily="82" charset="0"/>
            </a:endParaRPr>
          </a:p>
        </p:txBody>
      </p:sp>
      <p:cxnSp>
        <p:nvCxnSpPr>
          <p:cNvPr id="19" name="Connettore 1 18"/>
          <p:cNvCxnSpPr/>
          <p:nvPr/>
        </p:nvCxnSpPr>
        <p:spPr>
          <a:xfrm flipV="1">
            <a:off x="6286512" y="3214686"/>
            <a:ext cx="428628" cy="71439"/>
          </a:xfrm>
          <a:prstGeom prst="line">
            <a:avLst/>
          </a:prstGeom>
        </p:spPr>
        <p:style>
          <a:lnRef idx="2">
            <a:schemeClr val="dk1"/>
          </a:lnRef>
          <a:fillRef idx="0">
            <a:schemeClr val="dk1"/>
          </a:fillRef>
          <a:effectRef idx="1">
            <a:schemeClr val="dk1"/>
          </a:effectRef>
          <a:fontRef idx="minor">
            <a:schemeClr val="tx1"/>
          </a:fontRef>
        </p:style>
      </p:cxnSp>
      <p:sp>
        <p:nvSpPr>
          <p:cNvPr id="20" name="Ovale 19"/>
          <p:cNvSpPr/>
          <p:nvPr/>
        </p:nvSpPr>
        <p:spPr>
          <a:xfrm>
            <a:off x="6786578" y="2428868"/>
            <a:ext cx="2357422" cy="1214446"/>
          </a:xfrm>
          <a:prstGeom prst="ellipse">
            <a:avLst/>
          </a:prstGeom>
        </p:spPr>
        <p:style>
          <a:lnRef idx="1">
            <a:schemeClr val="accent2"/>
          </a:lnRef>
          <a:fillRef idx="3">
            <a:schemeClr val="accent2"/>
          </a:fillRef>
          <a:effectRef idx="2">
            <a:schemeClr val="accent2"/>
          </a:effectRef>
          <a:fontRef idx="minor">
            <a:schemeClr val="lt1"/>
          </a:fontRef>
        </p:style>
        <p:txBody>
          <a:bodyPr anchor="ctr"/>
          <a:lstStyle/>
          <a:p>
            <a:pPr algn="ctr" fontAlgn="auto">
              <a:spcBef>
                <a:spcPts val="0"/>
              </a:spcBef>
              <a:spcAft>
                <a:spcPts val="0"/>
              </a:spcAft>
              <a:defRPr/>
            </a:pPr>
            <a:r>
              <a:rPr lang="it-IT" sz="2000" dirty="0">
                <a:latin typeface="Algerian" pitchFamily="82" charset="0"/>
              </a:rPr>
              <a:t>Italiano:</a:t>
            </a:r>
          </a:p>
          <a:p>
            <a:pPr algn="ctr" fontAlgn="auto">
              <a:spcBef>
                <a:spcPts val="0"/>
              </a:spcBef>
              <a:spcAft>
                <a:spcPts val="0"/>
              </a:spcAft>
              <a:defRPr/>
            </a:pPr>
            <a:r>
              <a:rPr lang="it-IT" sz="2000" dirty="0">
                <a:latin typeface="Algerian" pitchFamily="82" charset="0"/>
              </a:rPr>
              <a:t>Giacomo leopardi, poesia</a:t>
            </a:r>
            <a:endParaRPr lang="it-IT" sz="2000" dirty="0">
              <a:latin typeface="Algerian" pitchFamily="82" charset="0"/>
            </a:endParaRPr>
          </a:p>
        </p:txBody>
      </p:sp>
      <p:cxnSp>
        <p:nvCxnSpPr>
          <p:cNvPr id="30" name="Connettore 1 29"/>
          <p:cNvCxnSpPr>
            <a:stCxn id="2" idx="5"/>
          </p:cNvCxnSpPr>
          <p:nvPr/>
        </p:nvCxnSpPr>
        <p:spPr>
          <a:xfrm rot="16200000" flipH="1">
            <a:off x="5833216" y="3832959"/>
            <a:ext cx="444475" cy="604993"/>
          </a:xfrm>
          <a:prstGeom prst="line">
            <a:avLst/>
          </a:prstGeom>
        </p:spPr>
        <p:style>
          <a:lnRef idx="2">
            <a:schemeClr val="dk1"/>
          </a:lnRef>
          <a:fillRef idx="0">
            <a:schemeClr val="dk1"/>
          </a:fillRef>
          <a:effectRef idx="1">
            <a:schemeClr val="dk1"/>
          </a:effectRef>
          <a:fontRef idx="minor">
            <a:schemeClr val="tx1"/>
          </a:fontRef>
        </p:style>
      </p:cxnSp>
      <p:sp>
        <p:nvSpPr>
          <p:cNvPr id="32" name="Ovale 31"/>
          <p:cNvSpPr/>
          <p:nvPr/>
        </p:nvSpPr>
        <p:spPr>
          <a:xfrm>
            <a:off x="6429356" y="3857628"/>
            <a:ext cx="2714644" cy="1285884"/>
          </a:xfrm>
          <a:prstGeom prst="ellipse">
            <a:avLst/>
          </a:prstGeom>
        </p:spPr>
        <p:style>
          <a:lnRef idx="1">
            <a:schemeClr val="accent5"/>
          </a:lnRef>
          <a:fillRef idx="2">
            <a:schemeClr val="accent5"/>
          </a:fillRef>
          <a:effectRef idx="1">
            <a:schemeClr val="accent5"/>
          </a:effectRef>
          <a:fontRef idx="minor">
            <a:schemeClr val="dk1"/>
          </a:fontRef>
        </p:style>
        <p:txBody>
          <a:bodyPr anchor="ctr"/>
          <a:lstStyle/>
          <a:p>
            <a:pPr algn="ctr" fontAlgn="auto">
              <a:spcBef>
                <a:spcPts val="0"/>
              </a:spcBef>
              <a:spcAft>
                <a:spcPts val="0"/>
              </a:spcAft>
              <a:defRPr/>
            </a:pPr>
            <a:r>
              <a:rPr lang="it-IT" sz="2000" dirty="0">
                <a:solidFill>
                  <a:schemeClr val="tx1"/>
                </a:solidFill>
                <a:latin typeface="Algerian" pitchFamily="82" charset="0"/>
              </a:rPr>
              <a:t>Geografia:</a:t>
            </a:r>
          </a:p>
          <a:p>
            <a:pPr algn="ctr" fontAlgn="auto">
              <a:spcBef>
                <a:spcPts val="0"/>
              </a:spcBef>
              <a:spcAft>
                <a:spcPts val="0"/>
              </a:spcAft>
              <a:defRPr/>
            </a:pPr>
            <a:r>
              <a:rPr lang="it-IT" sz="2000" dirty="0">
                <a:solidFill>
                  <a:schemeClr val="tx1"/>
                </a:solidFill>
                <a:latin typeface="Algerian" pitchFamily="82" charset="0"/>
              </a:rPr>
              <a:t>Africa mediterranea</a:t>
            </a:r>
            <a:endParaRPr lang="it-IT" sz="2000" dirty="0">
              <a:solidFill>
                <a:schemeClr val="tx1"/>
              </a:solidFill>
              <a:latin typeface="Algerian" pitchFamily="82" charset="0"/>
            </a:endParaRPr>
          </a:p>
        </p:txBody>
      </p:sp>
      <p:cxnSp>
        <p:nvCxnSpPr>
          <p:cNvPr id="15" name="Connettore 1 14"/>
          <p:cNvCxnSpPr/>
          <p:nvPr/>
        </p:nvCxnSpPr>
        <p:spPr>
          <a:xfrm rot="16200000" flipH="1">
            <a:off x="4750595" y="4393413"/>
            <a:ext cx="714380" cy="71438"/>
          </a:xfrm>
          <a:prstGeom prst="line">
            <a:avLst/>
          </a:prstGeom>
        </p:spPr>
        <p:style>
          <a:lnRef idx="2">
            <a:schemeClr val="dk1"/>
          </a:lnRef>
          <a:fillRef idx="0">
            <a:schemeClr val="dk1"/>
          </a:fillRef>
          <a:effectRef idx="1">
            <a:schemeClr val="dk1"/>
          </a:effectRef>
          <a:fontRef idx="minor">
            <a:schemeClr val="tx1"/>
          </a:fontRef>
        </p:style>
      </p:cxnSp>
      <p:sp>
        <p:nvSpPr>
          <p:cNvPr id="18" name="Ovale 17"/>
          <p:cNvSpPr/>
          <p:nvPr/>
        </p:nvSpPr>
        <p:spPr>
          <a:xfrm>
            <a:off x="4286248" y="4786322"/>
            <a:ext cx="2714644" cy="1428760"/>
          </a:xfrm>
          <a:prstGeom prst="ellipse">
            <a:avLst/>
          </a:prstGeom>
        </p:spPr>
        <p:style>
          <a:lnRef idx="1">
            <a:schemeClr val="accent6"/>
          </a:lnRef>
          <a:fillRef idx="3">
            <a:schemeClr val="accent6"/>
          </a:fillRef>
          <a:effectRef idx="2">
            <a:schemeClr val="accent6"/>
          </a:effectRef>
          <a:fontRef idx="minor">
            <a:schemeClr val="lt1"/>
          </a:fontRef>
        </p:style>
        <p:txBody>
          <a:bodyPr anchor="ctr"/>
          <a:lstStyle/>
          <a:p>
            <a:pPr algn="ctr" fontAlgn="auto">
              <a:spcBef>
                <a:spcPts val="0"/>
              </a:spcBef>
              <a:spcAft>
                <a:spcPts val="0"/>
              </a:spcAft>
              <a:defRPr/>
            </a:pPr>
            <a:r>
              <a:rPr lang="it-IT" sz="2000" dirty="0">
                <a:solidFill>
                  <a:schemeClr val="tx1"/>
                </a:solidFill>
                <a:latin typeface="Algerian" pitchFamily="82" charset="0"/>
              </a:rPr>
              <a:t>Storia:</a:t>
            </a:r>
          </a:p>
          <a:p>
            <a:pPr algn="ctr" fontAlgn="auto">
              <a:spcBef>
                <a:spcPts val="0"/>
              </a:spcBef>
              <a:spcAft>
                <a:spcPts val="0"/>
              </a:spcAft>
              <a:defRPr/>
            </a:pPr>
            <a:r>
              <a:rPr lang="it-IT" sz="2000" dirty="0">
                <a:solidFill>
                  <a:schemeClr val="tx1"/>
                </a:solidFill>
                <a:latin typeface="Algerian" pitchFamily="82" charset="0"/>
              </a:rPr>
              <a:t>La 2 rivoluzione industriale</a:t>
            </a:r>
            <a:endParaRPr lang="it-IT" sz="2000" dirty="0">
              <a:solidFill>
                <a:schemeClr val="tx1"/>
              </a:solidFill>
              <a:latin typeface="Algerian" pitchFamily="82" charset="0"/>
            </a:endParaRPr>
          </a:p>
        </p:txBody>
      </p:sp>
      <p:cxnSp>
        <p:nvCxnSpPr>
          <p:cNvPr id="25" name="Connettore 1 24"/>
          <p:cNvCxnSpPr/>
          <p:nvPr/>
        </p:nvCxnSpPr>
        <p:spPr>
          <a:xfrm rot="5400000">
            <a:off x="3321835" y="4179099"/>
            <a:ext cx="642942" cy="428628"/>
          </a:xfrm>
          <a:prstGeom prst="line">
            <a:avLst/>
          </a:prstGeom>
        </p:spPr>
        <p:style>
          <a:lnRef idx="2">
            <a:schemeClr val="dk1"/>
          </a:lnRef>
          <a:fillRef idx="0">
            <a:schemeClr val="dk1"/>
          </a:fillRef>
          <a:effectRef idx="1">
            <a:schemeClr val="dk1"/>
          </a:effectRef>
          <a:fontRef idx="minor">
            <a:schemeClr val="tx1"/>
          </a:fontRef>
        </p:style>
      </p:cxnSp>
      <p:sp>
        <p:nvSpPr>
          <p:cNvPr id="28" name="Ovale 27"/>
          <p:cNvSpPr/>
          <p:nvPr/>
        </p:nvSpPr>
        <p:spPr>
          <a:xfrm>
            <a:off x="1357290" y="4786322"/>
            <a:ext cx="2786082" cy="1285884"/>
          </a:xfrm>
          <a:prstGeom prst="ellipse">
            <a:avLst/>
          </a:prstGeom>
        </p:spPr>
        <p:style>
          <a:lnRef idx="1">
            <a:schemeClr val="accent6"/>
          </a:lnRef>
          <a:fillRef idx="2">
            <a:schemeClr val="accent6"/>
          </a:fillRef>
          <a:effectRef idx="1">
            <a:schemeClr val="accent6"/>
          </a:effectRef>
          <a:fontRef idx="minor">
            <a:schemeClr val="dk1"/>
          </a:fontRef>
        </p:style>
        <p:txBody>
          <a:bodyPr anchor="ctr"/>
          <a:lstStyle/>
          <a:p>
            <a:pPr algn="ctr" fontAlgn="auto">
              <a:spcBef>
                <a:spcPts val="0"/>
              </a:spcBef>
              <a:spcAft>
                <a:spcPts val="0"/>
              </a:spcAft>
              <a:defRPr/>
            </a:pPr>
            <a:r>
              <a:rPr lang="it-IT" sz="2000" dirty="0">
                <a:solidFill>
                  <a:schemeClr val="tx1"/>
                </a:solidFill>
                <a:latin typeface="Algerian" pitchFamily="82" charset="0"/>
              </a:rPr>
              <a:t>Francese:</a:t>
            </a:r>
          </a:p>
          <a:p>
            <a:pPr algn="ctr" fontAlgn="auto">
              <a:spcBef>
                <a:spcPts val="0"/>
              </a:spcBef>
              <a:spcAft>
                <a:spcPts val="0"/>
              </a:spcAft>
              <a:defRPr/>
            </a:pPr>
            <a:r>
              <a:rPr lang="it-IT" sz="2000" dirty="0">
                <a:solidFill>
                  <a:schemeClr val="tx1"/>
                </a:solidFill>
                <a:latin typeface="Algerian" pitchFamily="82" charset="0"/>
              </a:rPr>
              <a:t>Romanticismo letterale francese</a:t>
            </a:r>
            <a:endParaRPr lang="it-IT" sz="2000" dirty="0">
              <a:solidFill>
                <a:schemeClr val="tx1"/>
              </a:solidFill>
              <a:latin typeface="Algerian" pitchFamily="82" charset="0"/>
            </a:endParaRPr>
          </a:p>
        </p:txBody>
      </p:sp>
      <p:cxnSp>
        <p:nvCxnSpPr>
          <p:cNvPr id="31" name="Connettore 1 30"/>
          <p:cNvCxnSpPr/>
          <p:nvPr/>
        </p:nvCxnSpPr>
        <p:spPr>
          <a:xfrm rot="10800000" flipV="1">
            <a:off x="2428860" y="3716340"/>
            <a:ext cx="428628" cy="212726"/>
          </a:xfrm>
          <a:prstGeom prst="line">
            <a:avLst/>
          </a:prstGeom>
        </p:spPr>
        <p:style>
          <a:lnRef idx="2">
            <a:schemeClr val="dk1"/>
          </a:lnRef>
          <a:fillRef idx="0">
            <a:schemeClr val="dk1"/>
          </a:fillRef>
          <a:effectRef idx="1">
            <a:schemeClr val="dk1"/>
          </a:effectRef>
          <a:fontRef idx="minor">
            <a:schemeClr val="tx1"/>
          </a:fontRef>
        </p:style>
      </p:cxnSp>
      <p:sp>
        <p:nvSpPr>
          <p:cNvPr id="33" name="Ovale 32"/>
          <p:cNvSpPr/>
          <p:nvPr/>
        </p:nvSpPr>
        <p:spPr>
          <a:xfrm>
            <a:off x="0" y="3500438"/>
            <a:ext cx="2428875" cy="1285875"/>
          </a:xfrm>
          <a:prstGeom prst="ellipse">
            <a:avLst/>
          </a:prstGeom>
        </p:spPr>
        <p:style>
          <a:lnRef idx="2">
            <a:schemeClr val="accent5">
              <a:shade val="50000"/>
            </a:schemeClr>
          </a:lnRef>
          <a:fillRef idx="1">
            <a:schemeClr val="accent5"/>
          </a:fillRef>
          <a:effectRef idx="0">
            <a:schemeClr val="accent5"/>
          </a:effectRef>
          <a:fontRef idx="minor">
            <a:schemeClr val="lt1"/>
          </a:fontRef>
        </p:style>
        <p:txBody>
          <a:bodyPr anchor="ctr"/>
          <a:lstStyle/>
          <a:p>
            <a:pPr algn="ctr" fontAlgn="auto">
              <a:spcBef>
                <a:spcPts val="0"/>
              </a:spcBef>
              <a:spcAft>
                <a:spcPts val="0"/>
              </a:spcAft>
              <a:defRPr/>
            </a:pPr>
            <a:r>
              <a:rPr lang="it-IT" sz="2000" dirty="0">
                <a:latin typeface="Algerian" pitchFamily="82" charset="0"/>
              </a:rPr>
              <a:t>Arte:</a:t>
            </a:r>
          </a:p>
          <a:p>
            <a:pPr algn="ctr" fontAlgn="auto">
              <a:spcBef>
                <a:spcPts val="0"/>
              </a:spcBef>
              <a:spcAft>
                <a:spcPts val="0"/>
              </a:spcAft>
              <a:defRPr/>
            </a:pPr>
            <a:r>
              <a:rPr lang="it-IT" sz="2000" dirty="0">
                <a:latin typeface="Algerian" pitchFamily="82" charset="0"/>
              </a:rPr>
              <a:t>Movimenti artistici 800</a:t>
            </a:r>
            <a:endParaRPr lang="it-IT" sz="2000" dirty="0">
              <a:latin typeface="Algerian" pitchFamily="82" charset="0"/>
            </a:endParaRPr>
          </a:p>
        </p:txBody>
      </p:sp>
      <p:cxnSp>
        <p:nvCxnSpPr>
          <p:cNvPr id="41" name="Connettore 1 40"/>
          <p:cNvCxnSpPr/>
          <p:nvPr/>
        </p:nvCxnSpPr>
        <p:spPr>
          <a:xfrm rot="10800000">
            <a:off x="2000232" y="2928934"/>
            <a:ext cx="642944" cy="285754"/>
          </a:xfrm>
          <a:prstGeom prst="line">
            <a:avLst/>
          </a:prstGeom>
        </p:spPr>
        <p:style>
          <a:lnRef idx="2">
            <a:schemeClr val="dk1"/>
          </a:lnRef>
          <a:fillRef idx="0">
            <a:schemeClr val="dk1"/>
          </a:fillRef>
          <a:effectRef idx="1">
            <a:schemeClr val="dk1"/>
          </a:effectRef>
          <a:fontRef idx="minor">
            <a:schemeClr val="tx1"/>
          </a:fontRef>
        </p:style>
      </p:cxnSp>
      <p:sp>
        <p:nvSpPr>
          <p:cNvPr id="54" name="Ovale 53"/>
          <p:cNvSpPr/>
          <p:nvPr/>
        </p:nvSpPr>
        <p:spPr>
          <a:xfrm>
            <a:off x="0" y="1674822"/>
            <a:ext cx="2357422" cy="1278499"/>
          </a:xfrm>
          <a:prstGeom prst="ellipse">
            <a:avLst/>
          </a:prstGeom>
        </p:spPr>
        <p:style>
          <a:lnRef idx="1">
            <a:schemeClr val="accent2"/>
          </a:lnRef>
          <a:fillRef idx="2">
            <a:schemeClr val="accent2"/>
          </a:fillRef>
          <a:effectRef idx="1">
            <a:schemeClr val="accent2"/>
          </a:effectRef>
          <a:fontRef idx="minor">
            <a:schemeClr val="dk1"/>
          </a:fontRef>
        </p:style>
        <p:txBody>
          <a:bodyPr anchor="ctr"/>
          <a:lstStyle/>
          <a:p>
            <a:pPr algn="ctr"/>
            <a:r>
              <a:rPr lang="it-IT" sz="2000">
                <a:solidFill>
                  <a:schemeClr val="tx1"/>
                </a:solidFill>
                <a:latin typeface="Algerian" pitchFamily="82" charset="0"/>
                <a:cs typeface="Arial" charset="0"/>
              </a:rPr>
              <a:t>Scienze:</a:t>
            </a:r>
          </a:p>
          <a:p>
            <a:pPr algn="ctr"/>
            <a:r>
              <a:rPr lang="it-IT" sz="2000">
                <a:solidFill>
                  <a:schemeClr val="tx1"/>
                </a:solidFill>
                <a:latin typeface="Algerian" pitchFamily="82" charset="0"/>
                <a:cs typeface="Arial" charset="0"/>
              </a:rPr>
              <a:t>MEDICINA E  BIOLOGIA NELL’ 800</a:t>
            </a:r>
          </a:p>
        </p:txBody>
      </p:sp>
    </p:spTree>
  </p:cSld>
  <p:clrMapOvr>
    <a:masterClrMapping/>
  </p:clrMapOvr>
  <p:transition>
    <p:wedg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p:cNvSpPr/>
          <p:nvPr/>
        </p:nvSpPr>
        <p:spPr>
          <a:xfrm>
            <a:off x="1428728" y="357166"/>
            <a:ext cx="5979522" cy="1107996"/>
          </a:xfrm>
          <a:prstGeom prst="rect">
            <a:avLst/>
          </a:prstGeom>
          <a:noFill/>
        </p:spPr>
        <p:txBody>
          <a:bodyPr wrap="none">
            <a:spAutoFit/>
          </a:bodyPr>
          <a:lstStyle/>
          <a:p>
            <a:pPr algn="ctr" fontAlgn="auto">
              <a:spcBef>
                <a:spcPts val="0"/>
              </a:spcBef>
              <a:spcAft>
                <a:spcPts val="0"/>
              </a:spcAft>
              <a:defRPr/>
            </a:pPr>
            <a:r>
              <a:rPr lang="it-IT" sz="6600" b="1"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latin typeface="Algerian" pitchFamily="82" charset="0"/>
                <a:cs typeface="+mn-cs"/>
              </a:rPr>
              <a:t>introduzione</a:t>
            </a:r>
            <a:endParaRPr lang="it-IT" sz="6600" b="1"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latin typeface="Algerian" pitchFamily="82" charset="0"/>
              <a:cs typeface="+mn-cs"/>
            </a:endParaRPr>
          </a:p>
        </p:txBody>
      </p:sp>
      <p:sp>
        <p:nvSpPr>
          <p:cNvPr id="3" name="CasellaDiTesto 2"/>
          <p:cNvSpPr txBox="1"/>
          <p:nvPr/>
        </p:nvSpPr>
        <p:spPr>
          <a:xfrm>
            <a:off x="0" y="2143125"/>
            <a:ext cx="9144000" cy="2586038"/>
          </a:xfrm>
          <a:prstGeom prst="rect">
            <a:avLst/>
          </a:prstGeom>
          <a:noFill/>
        </p:spPr>
        <p:txBody>
          <a:bodyPr>
            <a:spAutoFit/>
          </a:bodyPr>
          <a:lstStyle/>
          <a:p>
            <a:pPr fontAlgn="auto">
              <a:spcBef>
                <a:spcPts val="0"/>
              </a:spcBef>
              <a:spcAft>
                <a:spcPts val="0"/>
              </a:spcAft>
              <a:defRPr/>
            </a:pPr>
            <a:r>
              <a:rPr lang="it-IT" dirty="0">
                <a:latin typeface="+mj-lt"/>
                <a:cs typeface="+mn-cs"/>
              </a:rPr>
              <a:t>Alla fine di questi tre anni di scuola secondaria di 1grado Ho scelto questa tesina sul romanticismo perché  è un’epoca di profonde trasformazioni a livello politico , sociale e culturale . Crolla l’assolutismo e si avvia l’industrializzazione , che fa nascere una nuova borghesia . Tutta la mentalità romantica è pervasa da un senso di insicurezza e inquietudini nate in seguito alle trasformazioni  politiche-economiche . Questa inquietudine porta allo scrittore  romantico un punto di vista sempre più </a:t>
            </a:r>
            <a:r>
              <a:rPr lang="it-IT" dirty="0" err="1">
                <a:latin typeface="+mj-lt"/>
                <a:cs typeface="+mn-cs"/>
              </a:rPr>
              <a:t>soggetivo</a:t>
            </a:r>
            <a:r>
              <a:rPr lang="it-IT" dirty="0">
                <a:latin typeface="+mj-lt"/>
                <a:cs typeface="+mn-cs"/>
              </a:rPr>
              <a:t> , con una continua spinta verso l’infinito e l’irrazionale , in completo contrasto col secolo precedente . Inoltre è proprio in questo periodo che si affermano i concetti  di “nazione” e “patriottismo” , concetti che poi porteranno all’unita d’</a:t>
            </a:r>
            <a:r>
              <a:rPr lang="it-IT" dirty="0" err="1">
                <a:latin typeface="+mj-lt"/>
                <a:cs typeface="+mn-cs"/>
              </a:rPr>
              <a:t>italia</a:t>
            </a:r>
            <a:r>
              <a:rPr lang="it-IT" dirty="0">
                <a:latin typeface="+mj-lt"/>
                <a:cs typeface="+mn-cs"/>
              </a:rPr>
              <a:t> </a:t>
            </a:r>
            <a:r>
              <a:rPr lang="it-IT" dirty="0">
                <a:latin typeface="Algerian" pitchFamily="82" charset="0"/>
                <a:cs typeface="+mn-cs"/>
              </a:rPr>
              <a:t>.</a:t>
            </a:r>
            <a:endParaRPr lang="it-IT" dirty="0">
              <a:latin typeface="Algerian" pitchFamily="82" charset="0"/>
              <a:cs typeface="+mn-cs"/>
            </a:endParaRPr>
          </a:p>
        </p:txBody>
      </p:sp>
      <p:pic>
        <p:nvPicPr>
          <p:cNvPr id="4" name="Gli anni Max Pezzali   testo.mp3">
            <a:hlinkClick r:id="" action="ppaction://media"/>
          </p:cNvPr>
          <p:cNvPicPr>
            <a:picLocks noRot="1" noChangeAspect="1"/>
          </p:cNvPicPr>
          <p:nvPr>
            <a:audioFile r:link="rId1"/>
          </p:nvPr>
        </p:nvPicPr>
        <p:blipFill>
          <a:blip r:embed="rId3"/>
          <a:srcRect/>
          <a:stretch>
            <a:fillRect/>
          </a:stretch>
        </p:blipFill>
        <p:spPr bwMode="auto">
          <a:xfrm>
            <a:off x="7786688" y="571500"/>
            <a:ext cx="590550" cy="590550"/>
          </a:xfrm>
          <a:prstGeom prst="rect">
            <a:avLst/>
          </a:prstGeom>
          <a:noFill/>
          <a:ln w="9525">
            <a:noFill/>
            <a:miter lim="800000"/>
            <a:headEnd/>
            <a:tailEnd/>
          </a:ln>
        </p:spPr>
      </p:pic>
    </p:spTree>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230410"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4"/>
                </p:tgtEl>
              </p:cMediaNode>
            </p:audio>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p:cNvSpPr/>
          <p:nvPr/>
        </p:nvSpPr>
        <p:spPr>
          <a:xfrm>
            <a:off x="2214546" y="0"/>
            <a:ext cx="5134740" cy="923330"/>
          </a:xfrm>
          <a:prstGeom prst="rect">
            <a:avLst/>
          </a:prstGeom>
          <a:noFill/>
        </p:spPr>
        <p:txBody>
          <a:bodyPr wrap="none">
            <a:spAutoFit/>
          </a:bodyPr>
          <a:lstStyle/>
          <a:p>
            <a:pPr algn="ctr" fontAlgn="auto">
              <a:spcBef>
                <a:spcPts val="0"/>
              </a:spcBef>
              <a:spcAft>
                <a:spcPts val="0"/>
              </a:spcAft>
              <a:defRPr/>
            </a:pPr>
            <a:r>
              <a:rPr lang="it-IT" sz="5400" b="1"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latin typeface="Algerian" pitchFamily="82" charset="0"/>
                <a:cs typeface="+mn-cs"/>
              </a:rPr>
              <a:t>romanticismo</a:t>
            </a:r>
            <a:endParaRPr lang="it-IT" sz="5400" b="1"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latin typeface="Algerian" pitchFamily="82" charset="0"/>
              <a:cs typeface="+mn-cs"/>
            </a:endParaRPr>
          </a:p>
        </p:txBody>
      </p:sp>
      <p:sp>
        <p:nvSpPr>
          <p:cNvPr id="16386" name="CasellaDiTesto 2"/>
          <p:cNvSpPr txBox="1">
            <a:spLocks noChangeArrowheads="1"/>
          </p:cNvSpPr>
          <p:nvPr/>
        </p:nvSpPr>
        <p:spPr bwMode="auto">
          <a:xfrm>
            <a:off x="2071688" y="1071563"/>
            <a:ext cx="7072312" cy="5078412"/>
          </a:xfrm>
          <a:prstGeom prst="rect">
            <a:avLst/>
          </a:prstGeom>
          <a:noFill/>
          <a:ln w="9525">
            <a:noFill/>
            <a:miter lim="800000"/>
            <a:headEnd/>
            <a:tailEnd/>
          </a:ln>
        </p:spPr>
        <p:txBody>
          <a:bodyPr>
            <a:spAutoFit/>
          </a:bodyPr>
          <a:lstStyle/>
          <a:p>
            <a:r>
              <a:rPr lang="it-IT">
                <a:latin typeface="Californian FB" pitchFamily="18" charset="0"/>
              </a:rPr>
              <a:t> Il Romanticismo è nato in Germania e in Inghilterra alla fine del 18° secolo, il movimento romantico si diffuse in Europa nei primi decenni del 19°, accompagnando nel corso del secolo i grandi rivolgimenti della storia d’Europa: l’ascesa e la caduta di Napoleone, le lotte per l’indipendenza e l’unità politica in Germania e in Italia, le rivolte sociali e i cambiamenti di governo. Da questi mutamenti ebbe origine una nuova sensibilità, attenta all’identità delle nazioni e agli individui, ai loro sentimenti, ai sogni, all’immaginazione . Il termine </a:t>
            </a:r>
            <a:r>
              <a:rPr lang="it-IT" i="1">
                <a:latin typeface="Californian FB" pitchFamily="18" charset="0"/>
              </a:rPr>
              <a:t>romantico</a:t>
            </a:r>
            <a:r>
              <a:rPr lang="it-IT">
                <a:latin typeface="Californian FB" pitchFamily="18" charset="0"/>
              </a:rPr>
              <a:t> nacque in Inghilterra nel Seicento per criticare le immagini bizzarre e strampalate dei romanzi cavallereschi. Nel 18° secolo, però, il gusto cambiò e il termine acquistò un significato positivo. Romantiche furono definite le emozioni destate da paesaggi, come terre selvagge e desolate, mari burrascosi, castelli isolati in notti buie e tempestose, antiche rovine. Si diffusero i romanzi </a:t>
            </a:r>
            <a:r>
              <a:rPr lang="it-IT" i="1">
                <a:latin typeface="Californian FB" pitchFamily="18" charset="0"/>
              </a:rPr>
              <a:t>neri</a:t>
            </a:r>
            <a:r>
              <a:rPr lang="it-IT">
                <a:latin typeface="Californian FB" pitchFamily="18" charset="0"/>
              </a:rPr>
              <a:t> (come </a:t>
            </a:r>
            <a:r>
              <a:rPr lang="it-IT" i="1">
                <a:latin typeface="Californian FB" pitchFamily="18" charset="0"/>
              </a:rPr>
              <a:t>Il castello di Otranto</a:t>
            </a:r>
            <a:r>
              <a:rPr lang="it-IT">
                <a:latin typeface="Californian FB" pitchFamily="18" charset="0"/>
              </a:rPr>
              <a:t> dello scrittore inglese Hugh Seymour Walpole), che terrorizzavano i lettori con scene macabre e paurose. Al bello si preferirono l’interessante, il sublime (cioè la manifestazione della smisurata potenza della natura che suscita nell’uomo timore e senso dei propri limiti) e il pittoresco (ciò che piace perché spontaneo e selvaggio).</a:t>
            </a:r>
          </a:p>
        </p:txBody>
      </p:sp>
      <p:pic>
        <p:nvPicPr>
          <p:cNvPr id="16387" name="Immagine 3" descr="download.jpg"/>
          <p:cNvPicPr>
            <a:picLocks noChangeAspect="1"/>
          </p:cNvPicPr>
          <p:nvPr/>
        </p:nvPicPr>
        <p:blipFill>
          <a:blip r:embed="rId2"/>
          <a:srcRect/>
          <a:stretch>
            <a:fillRect/>
          </a:stretch>
        </p:blipFill>
        <p:spPr bwMode="auto">
          <a:xfrm>
            <a:off x="0" y="2286000"/>
            <a:ext cx="2071688" cy="21431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ttangolo 2"/>
          <p:cNvSpPr/>
          <p:nvPr/>
        </p:nvSpPr>
        <p:spPr>
          <a:xfrm>
            <a:off x="1785918" y="0"/>
            <a:ext cx="6115777" cy="1107996"/>
          </a:xfrm>
          <a:prstGeom prst="rect">
            <a:avLst/>
          </a:prstGeom>
          <a:noFill/>
        </p:spPr>
        <p:txBody>
          <a:bodyPr wrap="none">
            <a:spAutoFit/>
          </a:bodyPr>
          <a:lstStyle/>
          <a:p>
            <a:pPr algn="ctr" fontAlgn="auto">
              <a:spcBef>
                <a:spcPts val="0"/>
              </a:spcBef>
              <a:spcAft>
                <a:spcPts val="0"/>
              </a:spcAft>
              <a:defRPr/>
            </a:pPr>
            <a:r>
              <a:rPr lang="it-IT" sz="6600" b="1"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latin typeface="Algerian" pitchFamily="82" charset="0"/>
                <a:cs typeface="+mn-cs"/>
              </a:rPr>
              <a:t>letteratura</a:t>
            </a:r>
            <a:endParaRPr lang="it-IT" sz="6600" b="1"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latin typeface="Algerian" pitchFamily="82" charset="0"/>
              <a:cs typeface="+mn-cs"/>
            </a:endParaRPr>
          </a:p>
        </p:txBody>
      </p:sp>
      <p:pic>
        <p:nvPicPr>
          <p:cNvPr id="17410" name="Immagine 3" descr="a_1_01.jpg"/>
          <p:cNvPicPr>
            <a:picLocks noChangeAspect="1"/>
          </p:cNvPicPr>
          <p:nvPr/>
        </p:nvPicPr>
        <p:blipFill>
          <a:blip r:embed="rId3"/>
          <a:srcRect/>
          <a:stretch>
            <a:fillRect/>
          </a:stretch>
        </p:blipFill>
        <p:spPr bwMode="auto">
          <a:xfrm>
            <a:off x="214313" y="3786188"/>
            <a:ext cx="2482850" cy="2214562"/>
          </a:xfrm>
          <a:prstGeom prst="rect">
            <a:avLst/>
          </a:prstGeom>
          <a:noFill/>
          <a:ln w="9525">
            <a:noFill/>
            <a:miter lim="800000"/>
            <a:headEnd/>
            <a:tailEnd/>
          </a:ln>
        </p:spPr>
      </p:pic>
      <p:sp>
        <p:nvSpPr>
          <p:cNvPr id="5" name="CasellaDiTesto 4"/>
          <p:cNvSpPr txBox="1"/>
          <p:nvPr/>
        </p:nvSpPr>
        <p:spPr>
          <a:xfrm>
            <a:off x="2714625" y="1214438"/>
            <a:ext cx="6429375" cy="5508625"/>
          </a:xfrm>
          <a:prstGeom prst="rect">
            <a:avLst/>
          </a:prstGeom>
          <a:noFill/>
        </p:spPr>
        <p:txBody>
          <a:bodyPr>
            <a:spAutoFit/>
          </a:bodyPr>
          <a:lstStyle/>
          <a:p>
            <a:pPr fontAlgn="auto">
              <a:spcBef>
                <a:spcPts val="0"/>
              </a:spcBef>
              <a:spcAft>
                <a:spcPts val="0"/>
              </a:spcAft>
              <a:defRPr/>
            </a:pPr>
            <a:r>
              <a:rPr lang="it-IT" sz="1600" dirty="0">
                <a:latin typeface="+mn-lt"/>
                <a:cs typeface="+mn-cs"/>
              </a:rPr>
              <a:t>Nato a Recanati nel 1798, passò sette anni (1809-1816) nella biblioteca del padre dedicandosi ad uno studio `matto e disperato' che compromise la sua salute. Imparò le lingue e approfondì il mondo classico. I suoi primi scritti furono Storia dell'Astronomia, e il Saggio sopra gli errori popolari degli antichi, affiancati da traduzioni da </a:t>
            </a:r>
            <a:r>
              <a:rPr lang="it-IT" sz="1600" u="sng" dirty="0">
                <a:latin typeface="+mn-lt"/>
                <a:cs typeface="+mn-cs"/>
              </a:rPr>
              <a:t>Orazio</a:t>
            </a:r>
            <a:r>
              <a:rPr lang="it-IT" sz="1600" dirty="0">
                <a:latin typeface="+mn-lt"/>
                <a:cs typeface="+mn-cs"/>
              </a:rPr>
              <a:t> Mosco, </a:t>
            </a:r>
            <a:r>
              <a:rPr lang="it-IT" sz="1600" u="sng" dirty="0">
                <a:latin typeface="+mn-lt"/>
                <a:cs typeface="+mn-cs"/>
              </a:rPr>
              <a:t>Virgilio</a:t>
            </a:r>
            <a:r>
              <a:rPr lang="it-IT" sz="1600" dirty="0">
                <a:latin typeface="+mn-lt"/>
                <a:cs typeface="+mn-cs"/>
              </a:rPr>
              <a:t>, </a:t>
            </a:r>
            <a:r>
              <a:rPr lang="it-IT" sz="1600" u="sng" dirty="0">
                <a:latin typeface="+mn-lt"/>
                <a:cs typeface="+mn-cs"/>
              </a:rPr>
              <a:t>Omero</a:t>
            </a:r>
            <a:r>
              <a:rPr lang="it-IT" sz="1600" dirty="0">
                <a:latin typeface="+mn-lt"/>
                <a:cs typeface="+mn-cs"/>
              </a:rPr>
              <a:t>, Esiodo. Negli anni dell'adolescenza scrive Il primo amore (Canti), dedicato ad una cugina. Con Lo Zibaldone si verifica il passaggio `</a:t>
            </a:r>
            <a:r>
              <a:rPr lang="it-IT" sz="1600" dirty="0" err="1">
                <a:latin typeface="+mn-lt"/>
                <a:cs typeface="+mn-cs"/>
              </a:rPr>
              <a:t>dall</a:t>
            </a:r>
            <a:r>
              <a:rPr lang="it-IT" sz="1600" dirty="0">
                <a:latin typeface="+mn-lt"/>
                <a:cs typeface="+mn-cs"/>
              </a:rPr>
              <a:t>'erudito al bello', cioè alla poesia. Nel 1818 con il Discorso di un italiano intorno alla poesia romantica si schiera dalla parte classicista influenzando le prime due canzoni: All'Italia, Sopra il monumento di Dante ispirate ai temi della celebrazione dell'antichità e impegno civile. Al 1819 risalgono i primi problemi alla vista, che accentuano il pessimismo sull'esistenza, accompagnato da un tentativo di fuga da Recanati. In questo periodo nascono i primi idilli cioè poesia soggettiva in cui la realtà naturale/paesaggistica diviene proiezione poetica di uno stato d'animo, tra cui ricordiamo </a:t>
            </a:r>
            <a:r>
              <a:rPr lang="it-IT" sz="1600" u="sng" dirty="0">
                <a:latin typeface="+mn-lt"/>
                <a:cs typeface="+mn-cs"/>
              </a:rPr>
              <a:t>l'Infinito</a:t>
            </a:r>
            <a:r>
              <a:rPr lang="it-IT" sz="1600" dirty="0">
                <a:latin typeface="+mn-lt"/>
                <a:cs typeface="+mn-cs"/>
              </a:rPr>
              <a:t>. Leopardi desidera abbandonare il chiuso ambiente provinciale, parte per </a:t>
            </a:r>
            <a:r>
              <a:rPr lang="it-IT" sz="1600" u="sng" dirty="0">
                <a:latin typeface="+mn-lt"/>
                <a:cs typeface="+mn-cs"/>
              </a:rPr>
              <a:t>Roma</a:t>
            </a:r>
            <a:r>
              <a:rPr lang="it-IT" sz="1600" dirty="0">
                <a:latin typeface="+mn-lt"/>
                <a:cs typeface="+mn-cs"/>
              </a:rPr>
              <a:t> nel 1822-1823, ma rimane deluso dall'ambiente culturale romano. </a:t>
            </a:r>
            <a:r>
              <a:rPr lang="it-IT" sz="1600" dirty="0">
                <a:latin typeface="+mj-lt"/>
                <a:cs typeface="+mn-cs"/>
              </a:rPr>
              <a:t>Nel 1833 giacomo si trasferisce con il </a:t>
            </a:r>
            <a:r>
              <a:rPr lang="it-IT" sz="1600" dirty="0" err="1">
                <a:latin typeface="+mj-lt"/>
                <a:cs typeface="+mn-cs"/>
              </a:rPr>
              <a:t>ranieri</a:t>
            </a:r>
            <a:r>
              <a:rPr lang="it-IT" sz="1600" dirty="0">
                <a:latin typeface="+mj-lt"/>
                <a:cs typeface="+mn-cs"/>
              </a:rPr>
              <a:t> a </a:t>
            </a:r>
            <a:r>
              <a:rPr lang="it-IT" sz="1600" dirty="0" err="1">
                <a:latin typeface="+mj-lt"/>
                <a:cs typeface="+mn-cs"/>
              </a:rPr>
              <a:t>napoli</a:t>
            </a:r>
            <a:r>
              <a:rPr lang="it-IT" sz="1600" dirty="0">
                <a:latin typeface="+mj-lt"/>
                <a:cs typeface="+mn-cs"/>
              </a:rPr>
              <a:t> dove muore a 39 anni nel 1837 durante un’epidemia di colera : il </a:t>
            </a:r>
            <a:r>
              <a:rPr lang="it-IT" sz="1600" dirty="0" err="1">
                <a:latin typeface="+mj-lt"/>
                <a:cs typeface="+mn-cs"/>
              </a:rPr>
              <a:t>ranieri</a:t>
            </a:r>
            <a:r>
              <a:rPr lang="it-IT" sz="1600" dirty="0">
                <a:latin typeface="+mj-lt"/>
                <a:cs typeface="+mn-cs"/>
              </a:rPr>
              <a:t> a stento riesce a sottrarne il corpo alla fossa comune </a:t>
            </a:r>
            <a:r>
              <a:rPr lang="it-IT" sz="1600" dirty="0">
                <a:latin typeface="Algerian" panose="04020705040A02060702" pitchFamily="82" charset="0"/>
                <a:cs typeface="+mn-cs"/>
              </a:rPr>
              <a:t>. </a:t>
            </a:r>
            <a:r>
              <a:rPr lang="it-IT" sz="1600" dirty="0">
                <a:latin typeface="+mn-lt"/>
                <a:cs typeface="+mn-cs"/>
              </a:rPr>
              <a:t/>
            </a:r>
            <a:br>
              <a:rPr lang="it-IT" sz="1600" dirty="0">
                <a:latin typeface="+mn-lt"/>
                <a:cs typeface="+mn-cs"/>
              </a:rPr>
            </a:br>
            <a:endParaRPr lang="it-IT" sz="1600" dirty="0">
              <a:latin typeface="Arial Black" pitchFamily="34" charset="0"/>
              <a:cs typeface="+mn-cs"/>
            </a:endParaRPr>
          </a:p>
        </p:txBody>
      </p:sp>
      <p:pic>
        <p:nvPicPr>
          <p:cNvPr id="17412" name="Immagine 5" descr="$(KGrHqEOKo4FIfY+!tPRBSIS8GvNi!--60_35.JPG"/>
          <p:cNvPicPr>
            <a:picLocks noChangeAspect="1"/>
          </p:cNvPicPr>
          <p:nvPr/>
        </p:nvPicPr>
        <p:blipFill>
          <a:blip r:embed="rId4"/>
          <a:srcRect/>
          <a:stretch>
            <a:fillRect/>
          </a:stretch>
        </p:blipFill>
        <p:spPr bwMode="auto">
          <a:xfrm>
            <a:off x="214313" y="1571625"/>
            <a:ext cx="2500312" cy="1857375"/>
          </a:xfrm>
          <a:prstGeom prst="rect">
            <a:avLst/>
          </a:prstGeom>
          <a:noFill/>
          <a:ln w="9525">
            <a:noFill/>
            <a:miter lim="800000"/>
            <a:headEnd/>
            <a:tailEnd/>
          </a:ln>
        </p:spPr>
      </p:pic>
      <p:pic>
        <p:nvPicPr>
          <p:cNvPr id="8" name="LEOPARDI IL GIOVANE FAVOLOSO Bande Annonce.mp3">
            <a:hlinkClick r:id="" action="ppaction://media"/>
          </p:cNvPr>
          <p:cNvPicPr>
            <a:picLocks noRot="1" noChangeAspect="1"/>
          </p:cNvPicPr>
          <p:nvPr>
            <a:audioFile r:link="rId1"/>
          </p:nvPr>
        </p:nvPicPr>
        <p:blipFill>
          <a:blip r:embed="rId5"/>
          <a:srcRect/>
          <a:stretch>
            <a:fillRect/>
          </a:stretch>
        </p:blipFill>
        <p:spPr bwMode="auto">
          <a:xfrm>
            <a:off x="785813" y="428625"/>
            <a:ext cx="661987" cy="661988"/>
          </a:xfrm>
          <a:prstGeom prst="rect">
            <a:avLst/>
          </a:prstGeom>
          <a:noFill/>
          <a:ln w="9525">
            <a:noFill/>
            <a:miter lim="800000"/>
            <a:headEnd/>
            <a:tailEnd/>
          </a:ln>
        </p:spPr>
      </p:pic>
    </p:spTree>
  </p:cSld>
  <p:clrMapOvr>
    <a:masterClrMapping/>
  </p:clrMapOvr>
  <p:transition>
    <p:wheel spokes="8"/>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97421"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8"/>
                </p:tgtEl>
              </p:cMediaNode>
            </p:audio>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p:cNvSpPr/>
          <p:nvPr/>
        </p:nvSpPr>
        <p:spPr>
          <a:xfrm>
            <a:off x="2214546" y="0"/>
            <a:ext cx="4180953" cy="1107996"/>
          </a:xfrm>
          <a:prstGeom prst="rect">
            <a:avLst/>
          </a:prstGeom>
          <a:noFill/>
        </p:spPr>
        <p:txBody>
          <a:bodyPr wrap="none">
            <a:spAutoFit/>
          </a:bodyPr>
          <a:lstStyle/>
          <a:p>
            <a:pPr algn="ctr" fontAlgn="auto">
              <a:spcBef>
                <a:spcPts val="0"/>
              </a:spcBef>
              <a:spcAft>
                <a:spcPts val="0"/>
              </a:spcAft>
              <a:defRPr/>
            </a:pPr>
            <a:r>
              <a:rPr lang="it-IT" sz="6600" b="1"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latin typeface="Algerian" pitchFamily="82" charset="0"/>
                <a:cs typeface="+mn-cs"/>
              </a:rPr>
              <a:t>L’infinito</a:t>
            </a:r>
            <a:endParaRPr lang="it-IT" sz="6600" b="1"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latin typeface="Algerian" pitchFamily="82" charset="0"/>
              <a:cs typeface="+mn-cs"/>
            </a:endParaRPr>
          </a:p>
        </p:txBody>
      </p:sp>
      <p:sp>
        <p:nvSpPr>
          <p:cNvPr id="3" name="CasellaDiTesto 2"/>
          <p:cNvSpPr txBox="1"/>
          <p:nvPr/>
        </p:nvSpPr>
        <p:spPr>
          <a:xfrm>
            <a:off x="0" y="1214438"/>
            <a:ext cx="9144000" cy="4340225"/>
          </a:xfrm>
          <a:prstGeom prst="rect">
            <a:avLst/>
          </a:prstGeom>
          <a:noFill/>
        </p:spPr>
        <p:txBody>
          <a:bodyPr>
            <a:spAutoFit/>
          </a:bodyPr>
          <a:lstStyle/>
          <a:p>
            <a:pPr fontAlgn="auto">
              <a:spcBef>
                <a:spcPts val="0"/>
              </a:spcBef>
              <a:spcAft>
                <a:spcPts val="0"/>
              </a:spcAft>
              <a:defRPr/>
            </a:pPr>
            <a:r>
              <a:rPr lang="it-IT" dirty="0">
                <a:latin typeface="Algerian" pitchFamily="82" charset="0"/>
                <a:cs typeface="+mn-cs"/>
              </a:rPr>
              <a:t>                                            </a:t>
            </a:r>
            <a:r>
              <a:rPr lang="it-IT" dirty="0">
                <a:latin typeface="+mj-lt"/>
                <a:cs typeface="+mn-cs"/>
              </a:rPr>
              <a:t>sempre caro mi fu quest’ermo colle</a:t>
            </a:r>
          </a:p>
          <a:p>
            <a:pPr fontAlgn="auto">
              <a:spcBef>
                <a:spcPts val="0"/>
              </a:spcBef>
              <a:spcAft>
                <a:spcPts val="0"/>
              </a:spcAft>
              <a:defRPr/>
            </a:pPr>
            <a:r>
              <a:rPr lang="it-IT" dirty="0">
                <a:latin typeface="+mj-lt"/>
                <a:cs typeface="+mn-cs"/>
              </a:rPr>
              <a:t>                                            e questa siepe, che da tanta parte</a:t>
            </a:r>
          </a:p>
          <a:p>
            <a:pPr fontAlgn="auto">
              <a:spcBef>
                <a:spcPts val="0"/>
              </a:spcBef>
              <a:spcAft>
                <a:spcPts val="0"/>
              </a:spcAft>
              <a:defRPr/>
            </a:pPr>
            <a:r>
              <a:rPr lang="it-IT" dirty="0">
                <a:latin typeface="+mj-lt"/>
                <a:cs typeface="+mn-cs"/>
              </a:rPr>
              <a:t>                                            dell’ultimo orizzonte il guardo esclude</a:t>
            </a:r>
          </a:p>
          <a:p>
            <a:pPr fontAlgn="auto">
              <a:spcBef>
                <a:spcPts val="0"/>
              </a:spcBef>
              <a:spcAft>
                <a:spcPts val="0"/>
              </a:spcAft>
              <a:defRPr/>
            </a:pPr>
            <a:r>
              <a:rPr lang="it-IT" dirty="0">
                <a:latin typeface="+mj-lt"/>
                <a:cs typeface="+mn-cs"/>
              </a:rPr>
              <a:t>                                            ma sedendo e mirando , interminati</a:t>
            </a:r>
          </a:p>
          <a:p>
            <a:pPr fontAlgn="auto">
              <a:spcBef>
                <a:spcPts val="0"/>
              </a:spcBef>
              <a:spcAft>
                <a:spcPts val="0"/>
              </a:spcAft>
              <a:defRPr/>
            </a:pPr>
            <a:r>
              <a:rPr lang="it-IT" dirty="0">
                <a:latin typeface="+mj-lt"/>
                <a:cs typeface="+mn-cs"/>
              </a:rPr>
              <a:t>                                            spazi di là da quella , e sovrumani </a:t>
            </a:r>
          </a:p>
          <a:p>
            <a:pPr fontAlgn="auto">
              <a:spcBef>
                <a:spcPts val="0"/>
              </a:spcBef>
              <a:spcAft>
                <a:spcPts val="0"/>
              </a:spcAft>
              <a:defRPr/>
            </a:pPr>
            <a:r>
              <a:rPr lang="it-IT" dirty="0">
                <a:latin typeface="+mj-lt"/>
                <a:cs typeface="+mn-cs"/>
              </a:rPr>
              <a:t>                                            silenzi , e profondissima quiete</a:t>
            </a:r>
          </a:p>
          <a:p>
            <a:pPr fontAlgn="auto">
              <a:spcBef>
                <a:spcPts val="0"/>
              </a:spcBef>
              <a:spcAft>
                <a:spcPts val="0"/>
              </a:spcAft>
              <a:defRPr/>
            </a:pPr>
            <a:r>
              <a:rPr lang="it-IT" dirty="0">
                <a:latin typeface="+mj-lt"/>
                <a:cs typeface="+mn-cs"/>
              </a:rPr>
              <a:t>                                            io nel </a:t>
            </a:r>
            <a:r>
              <a:rPr lang="it-IT" dirty="0" err="1">
                <a:latin typeface="+mj-lt"/>
                <a:cs typeface="+mn-cs"/>
              </a:rPr>
              <a:t>pensier</a:t>
            </a:r>
            <a:r>
              <a:rPr lang="it-IT" dirty="0">
                <a:latin typeface="+mj-lt"/>
                <a:cs typeface="+mn-cs"/>
              </a:rPr>
              <a:t> mi fingo , ove per poco</a:t>
            </a:r>
          </a:p>
          <a:p>
            <a:pPr fontAlgn="auto">
              <a:spcBef>
                <a:spcPts val="0"/>
              </a:spcBef>
              <a:spcAft>
                <a:spcPts val="0"/>
              </a:spcAft>
              <a:defRPr/>
            </a:pPr>
            <a:r>
              <a:rPr lang="it-IT" dirty="0">
                <a:latin typeface="+mj-lt"/>
                <a:cs typeface="+mn-cs"/>
              </a:rPr>
              <a:t>                                            il </a:t>
            </a:r>
            <a:r>
              <a:rPr lang="it-IT" dirty="0" err="1">
                <a:latin typeface="+mj-lt"/>
                <a:cs typeface="+mn-cs"/>
              </a:rPr>
              <a:t>cor</a:t>
            </a:r>
            <a:r>
              <a:rPr lang="it-IT" dirty="0">
                <a:latin typeface="+mj-lt"/>
                <a:cs typeface="+mn-cs"/>
              </a:rPr>
              <a:t> non si </a:t>
            </a:r>
            <a:r>
              <a:rPr lang="it-IT" dirty="0" err="1">
                <a:latin typeface="+mj-lt"/>
                <a:cs typeface="+mn-cs"/>
              </a:rPr>
              <a:t>spaura</a:t>
            </a:r>
            <a:r>
              <a:rPr lang="it-IT" dirty="0">
                <a:latin typeface="+mj-lt"/>
                <a:cs typeface="+mn-cs"/>
              </a:rPr>
              <a:t>. E come il vento</a:t>
            </a:r>
          </a:p>
          <a:p>
            <a:pPr fontAlgn="auto">
              <a:spcBef>
                <a:spcPts val="0"/>
              </a:spcBef>
              <a:spcAft>
                <a:spcPts val="0"/>
              </a:spcAft>
              <a:defRPr/>
            </a:pPr>
            <a:r>
              <a:rPr lang="it-IT" dirty="0">
                <a:latin typeface="+mj-lt"/>
                <a:cs typeface="+mn-cs"/>
              </a:rPr>
              <a:t>                                            odo stormir tra queste piante, io quello</a:t>
            </a:r>
          </a:p>
          <a:p>
            <a:pPr fontAlgn="auto">
              <a:spcBef>
                <a:spcPts val="0"/>
              </a:spcBef>
              <a:spcAft>
                <a:spcPts val="0"/>
              </a:spcAft>
              <a:defRPr/>
            </a:pPr>
            <a:r>
              <a:rPr lang="it-IT" dirty="0">
                <a:latin typeface="+mj-lt"/>
                <a:cs typeface="+mn-cs"/>
              </a:rPr>
              <a:t>                                            infinito silenzio a questa voce</a:t>
            </a:r>
          </a:p>
          <a:p>
            <a:pPr fontAlgn="auto">
              <a:spcBef>
                <a:spcPts val="0"/>
              </a:spcBef>
              <a:spcAft>
                <a:spcPts val="0"/>
              </a:spcAft>
              <a:defRPr/>
            </a:pPr>
            <a:r>
              <a:rPr lang="it-IT" dirty="0">
                <a:latin typeface="+mj-lt"/>
                <a:cs typeface="+mn-cs"/>
              </a:rPr>
              <a:t>                                            vo comparando : e mi </a:t>
            </a:r>
            <a:r>
              <a:rPr lang="it-IT" dirty="0" err="1">
                <a:latin typeface="+mj-lt"/>
                <a:cs typeface="+mn-cs"/>
              </a:rPr>
              <a:t>sovvien</a:t>
            </a:r>
            <a:r>
              <a:rPr lang="it-IT" dirty="0">
                <a:latin typeface="+mj-lt"/>
                <a:cs typeface="+mn-cs"/>
              </a:rPr>
              <a:t> l’eterno,</a:t>
            </a:r>
          </a:p>
          <a:p>
            <a:pPr fontAlgn="auto">
              <a:spcBef>
                <a:spcPts val="0"/>
              </a:spcBef>
              <a:spcAft>
                <a:spcPts val="0"/>
              </a:spcAft>
              <a:defRPr/>
            </a:pPr>
            <a:r>
              <a:rPr lang="it-IT" dirty="0">
                <a:latin typeface="+mj-lt"/>
                <a:cs typeface="+mn-cs"/>
              </a:rPr>
              <a:t>                                            e le morte stagioni, e la presente</a:t>
            </a:r>
          </a:p>
          <a:p>
            <a:pPr fontAlgn="auto">
              <a:spcBef>
                <a:spcPts val="0"/>
              </a:spcBef>
              <a:spcAft>
                <a:spcPts val="0"/>
              </a:spcAft>
              <a:defRPr/>
            </a:pPr>
            <a:r>
              <a:rPr lang="it-IT" dirty="0">
                <a:latin typeface="+mj-lt"/>
                <a:cs typeface="+mn-cs"/>
              </a:rPr>
              <a:t>                                            e viva, il suon di lei. Così tra queste</a:t>
            </a:r>
          </a:p>
          <a:p>
            <a:pPr fontAlgn="auto">
              <a:spcBef>
                <a:spcPts val="0"/>
              </a:spcBef>
              <a:spcAft>
                <a:spcPts val="0"/>
              </a:spcAft>
              <a:defRPr/>
            </a:pPr>
            <a:r>
              <a:rPr lang="it-IT" dirty="0">
                <a:latin typeface="+mj-lt"/>
                <a:cs typeface="+mn-cs"/>
              </a:rPr>
              <a:t>                                            immensità s’annega il </a:t>
            </a:r>
            <a:r>
              <a:rPr lang="it-IT" dirty="0" err="1">
                <a:latin typeface="+mj-lt"/>
                <a:cs typeface="+mn-cs"/>
              </a:rPr>
              <a:t>pensier</a:t>
            </a:r>
            <a:r>
              <a:rPr lang="it-IT" dirty="0">
                <a:latin typeface="+mj-lt"/>
                <a:cs typeface="+mn-cs"/>
              </a:rPr>
              <a:t> mio :</a:t>
            </a:r>
          </a:p>
          <a:p>
            <a:pPr fontAlgn="auto">
              <a:spcBef>
                <a:spcPts val="0"/>
              </a:spcBef>
              <a:spcAft>
                <a:spcPts val="0"/>
              </a:spcAft>
              <a:defRPr/>
            </a:pPr>
            <a:r>
              <a:rPr lang="it-IT" dirty="0">
                <a:latin typeface="+mj-lt"/>
                <a:cs typeface="+mn-cs"/>
              </a:rPr>
              <a:t>                                            e il naufragar m’è dolce in questo mare </a:t>
            </a:r>
            <a:r>
              <a:rPr lang="it-IT" sz="2000" dirty="0">
                <a:latin typeface="+mj-lt"/>
                <a:cs typeface="+mn-cs"/>
              </a:rPr>
              <a:t>.</a:t>
            </a:r>
          </a:p>
        </p:txBody>
      </p:sp>
      <p:pic>
        <p:nvPicPr>
          <p:cNvPr id="4" name="Giacomo Leopardi - L'infinito (Nando Gazzolo).mp3">
            <a:hlinkClick r:id="" action="ppaction://media"/>
          </p:cNvPr>
          <p:cNvPicPr>
            <a:picLocks noRot="1" noChangeAspect="1"/>
          </p:cNvPicPr>
          <p:nvPr>
            <a:audioFile r:link="rId1"/>
          </p:nvPr>
        </p:nvPicPr>
        <p:blipFill>
          <a:blip r:embed="rId3"/>
          <a:srcRect/>
          <a:stretch>
            <a:fillRect/>
          </a:stretch>
        </p:blipFill>
        <p:spPr bwMode="auto">
          <a:xfrm>
            <a:off x="857250" y="500063"/>
            <a:ext cx="714375" cy="714375"/>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81042"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4"/>
                </p:tgtEl>
              </p:cMediaNode>
            </p:audio>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p:cNvSpPr/>
          <p:nvPr/>
        </p:nvSpPr>
        <p:spPr>
          <a:xfrm>
            <a:off x="3071802" y="0"/>
            <a:ext cx="2406428" cy="1107996"/>
          </a:xfrm>
          <a:prstGeom prst="rect">
            <a:avLst/>
          </a:prstGeom>
          <a:noFill/>
        </p:spPr>
        <p:txBody>
          <a:bodyPr wrap="none">
            <a:spAutoFit/>
          </a:bodyPr>
          <a:lstStyle/>
          <a:p>
            <a:pPr algn="ctr" fontAlgn="auto">
              <a:spcBef>
                <a:spcPts val="0"/>
              </a:spcBef>
              <a:spcAft>
                <a:spcPts val="0"/>
              </a:spcAft>
              <a:defRPr/>
            </a:pPr>
            <a:r>
              <a:rPr lang="it-IT" sz="6600" b="1"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latin typeface="Algerian" pitchFamily="82" charset="0"/>
                <a:cs typeface="+mn-cs"/>
              </a:rPr>
              <a:t>ARTE</a:t>
            </a:r>
            <a:endParaRPr lang="it-IT" sz="6600" b="1"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latin typeface="Algerian" pitchFamily="82" charset="0"/>
              <a:cs typeface="+mn-cs"/>
            </a:endParaRPr>
          </a:p>
        </p:txBody>
      </p:sp>
      <p:sp>
        <p:nvSpPr>
          <p:cNvPr id="19458" name="CasellaDiTesto 2"/>
          <p:cNvSpPr txBox="1">
            <a:spLocks noChangeArrowheads="1"/>
          </p:cNvSpPr>
          <p:nvPr/>
        </p:nvSpPr>
        <p:spPr bwMode="auto">
          <a:xfrm>
            <a:off x="1857375" y="1000125"/>
            <a:ext cx="7286625" cy="8124825"/>
          </a:xfrm>
          <a:prstGeom prst="rect">
            <a:avLst/>
          </a:prstGeom>
          <a:noFill/>
          <a:ln w="9525">
            <a:noFill/>
            <a:miter lim="800000"/>
            <a:headEnd/>
            <a:tailEnd/>
          </a:ln>
        </p:spPr>
        <p:txBody>
          <a:bodyPr>
            <a:spAutoFit/>
          </a:bodyPr>
          <a:lstStyle/>
          <a:p>
            <a:r>
              <a:rPr lang="it-IT">
                <a:latin typeface="Constantia" pitchFamily="18" charset="0"/>
              </a:rPr>
              <a:t>Durante l’ottocento, in Europa e nel mondo avvengono numerosi cambiamenti tecnologici, politici ed economici. Nel corso di questo secolo si susseguono diversi movimenti artistici e culturali, in contrapposizione tra di loro. Nel primo ottocento si sviluppano il Romanticismo e il Realismo. Il </a:t>
            </a:r>
            <a:r>
              <a:rPr lang="it-IT" b="1">
                <a:latin typeface="Constantia" pitchFamily="18" charset="0"/>
              </a:rPr>
              <a:t>Romanticismo</a:t>
            </a:r>
            <a:r>
              <a:rPr lang="it-IT">
                <a:latin typeface="Constantia" pitchFamily="18" charset="0"/>
              </a:rPr>
              <a:t> rifiuta gli ideali della bellezza classica e l’artista è libero di esprimere i propri sentimenti e dare libero sfogo alla sua fantasia. Il </a:t>
            </a:r>
            <a:r>
              <a:rPr lang="it-IT" b="1">
                <a:latin typeface="Constantia" pitchFamily="18" charset="0"/>
              </a:rPr>
              <a:t>Realismo</a:t>
            </a:r>
            <a:r>
              <a:rPr lang="it-IT">
                <a:latin typeface="Constantia" pitchFamily="18" charset="0"/>
              </a:rPr>
              <a:t> rappresenta, invece, gli aspetti del secolo,che un artista non ha mai potuto esprimere: la fatica degli operai, le ingiustizie sociali e la dignità del lavoro. Nella seconda parte dell’800, si sviluppano invece, l’Impressionismo, Punitismo e il Postimpressionismo. L’</a:t>
            </a:r>
            <a:r>
              <a:rPr lang="it-IT" b="1">
                <a:latin typeface="Constantia" pitchFamily="18" charset="0"/>
              </a:rPr>
              <a:t>Impressionismo</a:t>
            </a:r>
            <a:r>
              <a:rPr lang="it-IT">
                <a:latin typeface="Constantia" pitchFamily="18" charset="0"/>
              </a:rPr>
              <a:t> è un movimento che rappresenta la realtà come viene percepita dall’occhio umano, utilizzando colori che esprimono le impressiono degli artisti su di essa.</a:t>
            </a:r>
            <a:br>
              <a:rPr lang="it-IT">
                <a:latin typeface="Constantia" pitchFamily="18" charset="0"/>
              </a:rPr>
            </a:br>
            <a:r>
              <a:rPr lang="it-IT">
                <a:latin typeface="Constantia" pitchFamily="18" charset="0"/>
              </a:rPr>
              <a:t>Il </a:t>
            </a:r>
            <a:r>
              <a:rPr lang="it-IT" b="1">
                <a:latin typeface="Constantia" pitchFamily="18" charset="0"/>
              </a:rPr>
              <a:t>Punitismo</a:t>
            </a:r>
            <a:r>
              <a:rPr lang="it-IT">
                <a:latin typeface="Constantia" pitchFamily="18" charset="0"/>
              </a:rPr>
              <a:t> è un movimento pittorico nato in Francia e i punitisti applicano nelle loro opere le teorie scientifiche elaborate dagli studiosi dell’epoca. Il </a:t>
            </a:r>
            <a:r>
              <a:rPr lang="it-IT" b="1">
                <a:latin typeface="Constantia" pitchFamily="18" charset="0"/>
              </a:rPr>
              <a:t>Postimpressionismo</a:t>
            </a:r>
            <a:r>
              <a:rPr lang="it-IT">
                <a:latin typeface="Constantia" pitchFamily="18" charset="0"/>
              </a:rPr>
              <a:t> è un movimento nato alla fine dell’800 ed ha l’intenzione di superare il naturalismo dell’Impressionismo, usando il colore e la forma per comunicare stati d’animo o tormenti interiori.</a:t>
            </a:r>
            <a:br>
              <a:rPr lang="it-IT">
                <a:latin typeface="Constantia" pitchFamily="18" charset="0"/>
              </a:rPr>
            </a:br>
            <a:endParaRPr lang="it-IT">
              <a:latin typeface="Constantia" pitchFamily="18" charset="0"/>
            </a:endParaRPr>
          </a:p>
          <a:p>
            <a:r>
              <a:rPr lang="it-IT">
                <a:latin typeface="Constantia" pitchFamily="18" charset="0"/>
              </a:rPr>
              <a:t/>
            </a:r>
            <a:br>
              <a:rPr lang="it-IT">
                <a:latin typeface="Constantia" pitchFamily="18" charset="0"/>
              </a:rPr>
            </a:br>
            <a:r>
              <a:rPr lang="it-IT">
                <a:latin typeface="Constantia" pitchFamily="18" charset="0"/>
              </a:rPr>
              <a:t/>
            </a:r>
            <a:br>
              <a:rPr lang="it-IT">
                <a:latin typeface="Constantia" pitchFamily="18" charset="0"/>
              </a:rPr>
            </a:br>
            <a:r>
              <a:rPr lang="it-IT">
                <a:latin typeface="Constantia" pitchFamily="18" charset="0"/>
              </a:rPr>
              <a:t/>
            </a:r>
            <a:br>
              <a:rPr lang="it-IT">
                <a:latin typeface="Constantia" pitchFamily="18" charset="0"/>
              </a:rPr>
            </a:br>
            <a:r>
              <a:rPr lang="it-IT">
                <a:latin typeface="Constantia" pitchFamily="18" charset="0"/>
              </a:rPr>
              <a:t/>
            </a:r>
            <a:br>
              <a:rPr lang="it-IT">
                <a:latin typeface="Constantia" pitchFamily="18" charset="0"/>
              </a:rPr>
            </a:br>
            <a:r>
              <a:rPr lang="it-IT">
                <a:latin typeface="Constantia" pitchFamily="18" charset="0"/>
              </a:rPr>
              <a:t/>
            </a:r>
            <a:br>
              <a:rPr lang="it-IT">
                <a:latin typeface="Constantia" pitchFamily="18" charset="0"/>
              </a:rPr>
            </a:br>
            <a:r>
              <a:rPr lang="it-IT">
                <a:latin typeface="Constantia" pitchFamily="18" charset="0"/>
              </a:rPr>
              <a:t/>
            </a:r>
            <a:br>
              <a:rPr lang="it-IT">
                <a:latin typeface="Constantia" pitchFamily="18" charset="0"/>
              </a:rPr>
            </a:br>
            <a:r>
              <a:rPr lang="it-IT">
                <a:latin typeface="Constantia" pitchFamily="18" charset="0"/>
              </a:rPr>
              <a:t/>
            </a:r>
            <a:br>
              <a:rPr lang="it-IT">
                <a:latin typeface="Constantia" pitchFamily="18" charset="0"/>
              </a:rPr>
            </a:br>
            <a:r>
              <a:rPr lang="it-IT">
                <a:latin typeface="Constantia" pitchFamily="18" charset="0"/>
              </a:rPr>
              <a:t/>
            </a:r>
            <a:br>
              <a:rPr lang="it-IT">
                <a:latin typeface="Constantia" pitchFamily="18" charset="0"/>
              </a:rPr>
            </a:br>
            <a:endParaRPr lang="it-IT">
              <a:latin typeface="Constantia" pitchFamily="18" charset="0"/>
            </a:endParaRPr>
          </a:p>
        </p:txBody>
      </p:sp>
      <p:pic>
        <p:nvPicPr>
          <p:cNvPr id="19459" name="Immagine 3" descr="bcvfbg.png"/>
          <p:cNvPicPr>
            <a:picLocks noChangeAspect="1"/>
          </p:cNvPicPr>
          <p:nvPr/>
        </p:nvPicPr>
        <p:blipFill>
          <a:blip r:embed="rId2"/>
          <a:srcRect/>
          <a:stretch>
            <a:fillRect/>
          </a:stretch>
        </p:blipFill>
        <p:spPr bwMode="auto">
          <a:xfrm>
            <a:off x="0" y="1500188"/>
            <a:ext cx="1857375" cy="1600200"/>
          </a:xfrm>
          <a:prstGeom prst="rect">
            <a:avLst/>
          </a:prstGeom>
          <a:noFill/>
          <a:ln w="9525">
            <a:noFill/>
            <a:miter lim="800000"/>
            <a:headEnd/>
            <a:tailEnd/>
          </a:ln>
        </p:spPr>
      </p:pic>
      <p:pic>
        <p:nvPicPr>
          <p:cNvPr id="19460" name="Immagine 4" descr="imagesZKL12KLZ.jpg"/>
          <p:cNvPicPr>
            <a:picLocks noChangeAspect="1"/>
          </p:cNvPicPr>
          <p:nvPr/>
        </p:nvPicPr>
        <p:blipFill>
          <a:blip r:embed="rId3"/>
          <a:srcRect/>
          <a:stretch>
            <a:fillRect/>
          </a:stretch>
        </p:blipFill>
        <p:spPr bwMode="auto">
          <a:xfrm>
            <a:off x="0" y="3857625"/>
            <a:ext cx="1928813" cy="1463675"/>
          </a:xfrm>
          <a:prstGeom prst="rect">
            <a:avLst/>
          </a:prstGeom>
          <a:noFill/>
          <a:ln w="9525">
            <a:noFill/>
            <a:miter lim="800000"/>
            <a:headEnd/>
            <a:tailEnd/>
          </a:ln>
        </p:spPr>
      </p:pic>
    </p:spTree>
  </p:cSld>
  <p:clrMapOvr>
    <a:masterClrMapping/>
  </p:clrMapOvr>
  <p:transition>
    <p:cover dir="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p:cNvSpPr/>
          <p:nvPr/>
        </p:nvSpPr>
        <p:spPr>
          <a:xfrm>
            <a:off x="2643174" y="0"/>
            <a:ext cx="3565400" cy="1107996"/>
          </a:xfrm>
          <a:prstGeom prst="rect">
            <a:avLst/>
          </a:prstGeom>
          <a:noFill/>
        </p:spPr>
        <p:txBody>
          <a:bodyPr wrap="none">
            <a:spAutoFit/>
          </a:bodyPr>
          <a:lstStyle/>
          <a:p>
            <a:pPr algn="ctr" fontAlgn="auto">
              <a:spcBef>
                <a:spcPts val="0"/>
              </a:spcBef>
              <a:spcAft>
                <a:spcPts val="0"/>
              </a:spcAft>
              <a:defRPr/>
            </a:pPr>
            <a:r>
              <a:rPr lang="it-IT" sz="6600" b="1"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latin typeface="Algerian" pitchFamily="82" charset="0"/>
                <a:cs typeface="+mn-cs"/>
              </a:rPr>
              <a:t>english</a:t>
            </a:r>
            <a:endParaRPr lang="it-IT" sz="6600" b="1"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latin typeface="Algerian" pitchFamily="82" charset="0"/>
              <a:cs typeface="+mn-cs"/>
            </a:endParaRPr>
          </a:p>
        </p:txBody>
      </p:sp>
      <p:pic>
        <p:nvPicPr>
          <p:cNvPr id="20482" name="Immagine 4" descr="el-romanticismo-1-728.jpg"/>
          <p:cNvPicPr>
            <a:picLocks noChangeAspect="1"/>
          </p:cNvPicPr>
          <p:nvPr/>
        </p:nvPicPr>
        <p:blipFill>
          <a:blip r:embed="rId3"/>
          <a:srcRect/>
          <a:stretch>
            <a:fillRect/>
          </a:stretch>
        </p:blipFill>
        <p:spPr bwMode="auto">
          <a:xfrm>
            <a:off x="214313" y="571500"/>
            <a:ext cx="2357437" cy="2357438"/>
          </a:xfrm>
          <a:prstGeom prst="rect">
            <a:avLst/>
          </a:prstGeom>
          <a:noFill/>
          <a:ln w="9525">
            <a:noFill/>
            <a:miter lim="800000"/>
            <a:headEnd/>
            <a:tailEnd/>
          </a:ln>
        </p:spPr>
      </p:pic>
      <p:sp>
        <p:nvSpPr>
          <p:cNvPr id="6" name="CasellaDiTesto 5"/>
          <p:cNvSpPr txBox="1"/>
          <p:nvPr/>
        </p:nvSpPr>
        <p:spPr>
          <a:xfrm>
            <a:off x="2571750" y="1428750"/>
            <a:ext cx="6572250" cy="4524375"/>
          </a:xfrm>
          <a:prstGeom prst="rect">
            <a:avLst/>
          </a:prstGeom>
          <a:noFill/>
        </p:spPr>
        <p:txBody>
          <a:bodyPr>
            <a:spAutoFit/>
          </a:bodyPr>
          <a:lstStyle/>
          <a:p>
            <a:pPr fontAlgn="auto">
              <a:spcBef>
                <a:spcPts val="0"/>
              </a:spcBef>
              <a:spcAft>
                <a:spcPts val="0"/>
              </a:spcAft>
              <a:defRPr/>
            </a:pPr>
            <a:r>
              <a:rPr lang="it-IT" dirty="0" err="1">
                <a:latin typeface="+mj-lt"/>
                <a:cs typeface="+mn-cs"/>
              </a:rPr>
              <a:t>Romanticism</a:t>
            </a:r>
            <a:r>
              <a:rPr lang="it-IT" dirty="0">
                <a:latin typeface="+mj-lt"/>
                <a:cs typeface="+mn-cs"/>
              </a:rPr>
              <a:t> </a:t>
            </a:r>
            <a:r>
              <a:rPr lang="it-IT" dirty="0" err="1">
                <a:latin typeface="+mj-lt"/>
                <a:cs typeface="+mn-cs"/>
              </a:rPr>
              <a:t>was</a:t>
            </a:r>
            <a:r>
              <a:rPr lang="it-IT" dirty="0">
                <a:latin typeface="+mj-lt"/>
                <a:cs typeface="+mn-cs"/>
              </a:rPr>
              <a:t> a cultural </a:t>
            </a:r>
            <a:r>
              <a:rPr lang="it-IT" dirty="0" err="1">
                <a:latin typeface="+mj-lt"/>
                <a:cs typeface="+mn-cs"/>
              </a:rPr>
              <a:t>movement</a:t>
            </a:r>
            <a:r>
              <a:rPr lang="it-IT" dirty="0">
                <a:latin typeface="+mj-lt"/>
                <a:cs typeface="+mn-cs"/>
              </a:rPr>
              <a:t> </a:t>
            </a:r>
            <a:r>
              <a:rPr lang="it-IT" dirty="0" err="1">
                <a:latin typeface="+mj-lt"/>
                <a:cs typeface="+mn-cs"/>
              </a:rPr>
              <a:t>which</a:t>
            </a:r>
            <a:r>
              <a:rPr lang="it-IT" dirty="0">
                <a:latin typeface="+mj-lt"/>
                <a:cs typeface="+mn-cs"/>
              </a:rPr>
              <a:t> </a:t>
            </a:r>
            <a:r>
              <a:rPr lang="it-IT" dirty="0" err="1">
                <a:latin typeface="+mj-lt"/>
                <a:cs typeface="+mn-cs"/>
              </a:rPr>
              <a:t>started</a:t>
            </a:r>
            <a:r>
              <a:rPr lang="it-IT" dirty="0">
                <a:latin typeface="+mj-lt"/>
                <a:cs typeface="+mn-cs"/>
              </a:rPr>
              <a:t> in </a:t>
            </a:r>
            <a:r>
              <a:rPr lang="it-IT" dirty="0" err="1">
                <a:latin typeface="+mj-lt"/>
                <a:cs typeface="+mn-cs"/>
              </a:rPr>
              <a:t>Germany</a:t>
            </a:r>
            <a:r>
              <a:rPr lang="it-IT" dirty="0">
                <a:latin typeface="+mj-lt"/>
                <a:cs typeface="+mn-cs"/>
              </a:rPr>
              <a:t> at the end </a:t>
            </a:r>
            <a:r>
              <a:rPr lang="it-IT" dirty="0" err="1">
                <a:latin typeface="+mj-lt"/>
                <a:cs typeface="+mn-cs"/>
              </a:rPr>
              <a:t>of</a:t>
            </a:r>
            <a:r>
              <a:rPr lang="it-IT" dirty="0">
                <a:latin typeface="+mj-lt"/>
                <a:cs typeface="+mn-cs"/>
              </a:rPr>
              <a:t> the 18° </a:t>
            </a:r>
            <a:r>
              <a:rPr lang="it-IT" dirty="0" err="1">
                <a:latin typeface="+mj-lt"/>
                <a:cs typeface="+mn-cs"/>
              </a:rPr>
              <a:t>century</a:t>
            </a:r>
            <a:r>
              <a:rPr lang="it-IT" dirty="0">
                <a:latin typeface="+mj-lt"/>
                <a:cs typeface="+mn-cs"/>
              </a:rPr>
              <a:t> </a:t>
            </a:r>
            <a:r>
              <a:rPr lang="it-IT" dirty="0" err="1">
                <a:latin typeface="+mj-lt"/>
                <a:cs typeface="+mn-cs"/>
              </a:rPr>
              <a:t>with</a:t>
            </a:r>
            <a:r>
              <a:rPr lang="it-IT" dirty="0">
                <a:latin typeface="+mj-lt"/>
                <a:cs typeface="+mn-cs"/>
              </a:rPr>
              <a:t> the </a:t>
            </a:r>
            <a:r>
              <a:rPr lang="it-IT" dirty="0" err="1">
                <a:latin typeface="+mj-lt"/>
                <a:cs typeface="+mn-cs"/>
              </a:rPr>
              <a:t>name</a:t>
            </a:r>
            <a:r>
              <a:rPr lang="it-IT" dirty="0">
                <a:latin typeface="+mj-lt"/>
                <a:cs typeface="+mn-cs"/>
              </a:rPr>
              <a:t> «</a:t>
            </a:r>
            <a:r>
              <a:rPr lang="it-IT" dirty="0">
                <a:latin typeface="+mj-lt"/>
                <a:cs typeface="Aharoni" panose="02010803020104030203" pitchFamily="2" charset="-79"/>
              </a:rPr>
              <a:t>STURM UND DRANG» WHICH MEANS «ASSAULT OF SENTIMENTS» AND LATER IT DEVELOPED ALL OVER EUROPE. IN ENGLAND , ROMANTICISM STARTED IN 1798 WITH THE PUBLICATION OF THE «LYRICAL BALLADES» WRITTEN BY WILLIAM WORDWORRTH AND SAMUEL TAYLOR COLERIDGE . FOR ROMANTIC WRITERS , SENTIMENT WAS MORE IMPORTANT THAN </a:t>
            </a:r>
            <a:r>
              <a:rPr lang="it-IT" dirty="0" err="1">
                <a:latin typeface="+mj-lt"/>
                <a:cs typeface="Aharoni" panose="02010803020104030203" pitchFamily="2" charset="-79"/>
              </a:rPr>
              <a:t>REASON.THEY</a:t>
            </a:r>
            <a:r>
              <a:rPr lang="it-IT" dirty="0">
                <a:latin typeface="+mj-lt"/>
                <a:cs typeface="Aharoni" panose="02010803020104030203" pitchFamily="2" charset="-79"/>
              </a:rPr>
              <a:t> LOVED NATURE WITH ALL ITS BEAUTY AND EVERYTHING RELATED TO THE WORLD OF SPIRIT . THE MOST IMPORTANT ROMANTIC WRITERS WERE THE «LAKE POETS». </a:t>
            </a:r>
            <a:r>
              <a:rPr lang="it-IT" dirty="0" err="1">
                <a:latin typeface="+mj-lt"/>
                <a:cs typeface="Aharoni" panose="02010803020104030203" pitchFamily="2" charset="-79"/>
              </a:rPr>
              <a:t>They</a:t>
            </a:r>
            <a:r>
              <a:rPr lang="it-IT" dirty="0">
                <a:latin typeface="+mj-lt"/>
                <a:cs typeface="Aharoni" panose="02010803020104030203" pitchFamily="2" charset="-79"/>
              </a:rPr>
              <a:t> </a:t>
            </a:r>
            <a:r>
              <a:rPr lang="it-IT" dirty="0" err="1">
                <a:latin typeface="+mj-lt"/>
                <a:cs typeface="Aharoni" panose="02010803020104030203" pitchFamily="2" charset="-79"/>
              </a:rPr>
              <a:t>were</a:t>
            </a:r>
            <a:r>
              <a:rPr lang="it-IT" dirty="0">
                <a:latin typeface="+mj-lt"/>
                <a:cs typeface="Aharoni" panose="02010803020104030203" pitchFamily="2" charset="-79"/>
              </a:rPr>
              <a:t> </a:t>
            </a:r>
            <a:r>
              <a:rPr lang="it-IT" dirty="0" err="1">
                <a:latin typeface="+mj-lt"/>
                <a:cs typeface="Aharoni" panose="02010803020104030203" pitchFamily="2" charset="-79"/>
              </a:rPr>
              <a:t>called</a:t>
            </a:r>
            <a:r>
              <a:rPr lang="it-IT" dirty="0">
                <a:latin typeface="+mj-lt"/>
                <a:cs typeface="Aharoni" panose="02010803020104030203" pitchFamily="2" charset="-79"/>
              </a:rPr>
              <a:t> “</a:t>
            </a:r>
            <a:r>
              <a:rPr lang="it-IT" dirty="0" err="1">
                <a:latin typeface="+mj-lt"/>
                <a:cs typeface="Aharoni" panose="02010803020104030203" pitchFamily="2" charset="-79"/>
              </a:rPr>
              <a:t>lake</a:t>
            </a:r>
            <a:r>
              <a:rPr lang="it-IT" dirty="0">
                <a:latin typeface="+mj-lt"/>
                <a:cs typeface="Aharoni" panose="02010803020104030203" pitchFamily="2" charset="-79"/>
              </a:rPr>
              <a:t> </a:t>
            </a:r>
            <a:r>
              <a:rPr lang="it-IT" dirty="0" err="1">
                <a:latin typeface="+mj-lt"/>
                <a:cs typeface="Aharoni" panose="02010803020104030203" pitchFamily="2" charset="-79"/>
              </a:rPr>
              <a:t>poets</a:t>
            </a:r>
            <a:r>
              <a:rPr lang="it-IT" dirty="0">
                <a:latin typeface="+mj-lt"/>
                <a:cs typeface="Aharoni" panose="02010803020104030203" pitchFamily="2" charset="-79"/>
              </a:rPr>
              <a:t>” </a:t>
            </a:r>
            <a:r>
              <a:rPr lang="it-IT" dirty="0" err="1">
                <a:latin typeface="+mj-lt"/>
                <a:cs typeface="Aharoni" panose="02010803020104030203" pitchFamily="2" charset="-79"/>
              </a:rPr>
              <a:t>because</a:t>
            </a:r>
            <a:r>
              <a:rPr lang="it-IT" dirty="0">
                <a:latin typeface="+mj-lt"/>
                <a:cs typeface="Aharoni" panose="02010803020104030203" pitchFamily="2" charset="-79"/>
              </a:rPr>
              <a:t> </a:t>
            </a:r>
            <a:r>
              <a:rPr lang="it-IT" dirty="0" err="1">
                <a:latin typeface="+mj-lt"/>
                <a:cs typeface="Aharoni" panose="02010803020104030203" pitchFamily="2" charset="-79"/>
              </a:rPr>
              <a:t>they</a:t>
            </a:r>
            <a:r>
              <a:rPr lang="it-IT" dirty="0">
                <a:latin typeface="+mj-lt"/>
                <a:cs typeface="Aharoni" panose="02010803020104030203" pitchFamily="2" charset="-79"/>
              </a:rPr>
              <a:t> </a:t>
            </a:r>
            <a:r>
              <a:rPr lang="it-IT" dirty="0" err="1">
                <a:latin typeface="+mj-lt"/>
                <a:cs typeface="Aharoni" panose="02010803020104030203" pitchFamily="2" charset="-79"/>
              </a:rPr>
              <a:t>described</a:t>
            </a:r>
            <a:r>
              <a:rPr lang="it-IT" dirty="0">
                <a:latin typeface="+mj-lt"/>
                <a:cs typeface="Aharoni" panose="02010803020104030203" pitchFamily="2" charset="-79"/>
              </a:rPr>
              <a:t> the beauty </a:t>
            </a:r>
            <a:r>
              <a:rPr lang="it-IT" dirty="0" err="1">
                <a:latin typeface="+mj-lt"/>
                <a:cs typeface="Aharoni" panose="02010803020104030203" pitchFamily="2" charset="-79"/>
              </a:rPr>
              <a:t>of</a:t>
            </a:r>
            <a:r>
              <a:rPr lang="it-IT" dirty="0">
                <a:latin typeface="+mj-lt"/>
                <a:cs typeface="Aharoni" panose="02010803020104030203" pitchFamily="2" charset="-79"/>
              </a:rPr>
              <a:t> the LAKE DISTRICT , a beautiful </a:t>
            </a:r>
            <a:r>
              <a:rPr lang="it-IT" dirty="0" err="1">
                <a:latin typeface="+mj-lt"/>
                <a:cs typeface="Aharoni" panose="02010803020104030203" pitchFamily="2" charset="-79"/>
              </a:rPr>
              <a:t>region</a:t>
            </a:r>
            <a:r>
              <a:rPr lang="it-IT" dirty="0">
                <a:latin typeface="+mj-lt"/>
                <a:cs typeface="Aharoni" panose="02010803020104030203" pitchFamily="2" charset="-79"/>
              </a:rPr>
              <a:t> </a:t>
            </a:r>
            <a:r>
              <a:rPr lang="it-IT" dirty="0" err="1">
                <a:latin typeface="+mj-lt"/>
                <a:cs typeface="Aharoni" panose="02010803020104030203" pitchFamily="2" charset="-79"/>
              </a:rPr>
              <a:t>of</a:t>
            </a:r>
            <a:r>
              <a:rPr lang="it-IT" dirty="0">
                <a:latin typeface="+mj-lt"/>
                <a:cs typeface="Aharoni" panose="02010803020104030203" pitchFamily="2" charset="-79"/>
              </a:rPr>
              <a:t> </a:t>
            </a:r>
            <a:r>
              <a:rPr lang="it-IT" dirty="0" err="1">
                <a:latin typeface="+mj-lt"/>
                <a:cs typeface="Aharoni" panose="02010803020104030203" pitchFamily="2" charset="-79"/>
              </a:rPr>
              <a:t>lakes</a:t>
            </a:r>
            <a:r>
              <a:rPr lang="it-IT" dirty="0">
                <a:latin typeface="+mj-lt"/>
                <a:cs typeface="Aharoni" panose="02010803020104030203" pitchFamily="2" charset="-79"/>
              </a:rPr>
              <a:t> , </a:t>
            </a:r>
            <a:r>
              <a:rPr lang="it-IT" dirty="0" err="1">
                <a:latin typeface="+mj-lt"/>
                <a:cs typeface="Aharoni" panose="02010803020104030203" pitchFamily="2" charset="-79"/>
              </a:rPr>
              <a:t>situated</a:t>
            </a:r>
            <a:r>
              <a:rPr lang="it-IT" dirty="0">
                <a:latin typeface="+mj-lt"/>
                <a:cs typeface="Aharoni" panose="02010803020104030203" pitchFamily="2" charset="-79"/>
              </a:rPr>
              <a:t> in the </a:t>
            </a:r>
            <a:r>
              <a:rPr lang="it-IT" dirty="0" err="1">
                <a:latin typeface="+mj-lt"/>
                <a:cs typeface="Aharoni" panose="02010803020104030203" pitchFamily="2" charset="-79"/>
              </a:rPr>
              <a:t>north-west</a:t>
            </a:r>
            <a:r>
              <a:rPr lang="it-IT" dirty="0">
                <a:latin typeface="+mj-lt"/>
                <a:cs typeface="Aharoni" panose="02010803020104030203" pitchFamily="2" charset="-79"/>
              </a:rPr>
              <a:t> </a:t>
            </a:r>
            <a:r>
              <a:rPr lang="it-IT" dirty="0" err="1">
                <a:latin typeface="+mj-lt"/>
                <a:cs typeface="Aharoni" panose="02010803020104030203" pitchFamily="2" charset="-79"/>
              </a:rPr>
              <a:t>of</a:t>
            </a:r>
            <a:r>
              <a:rPr lang="it-IT" dirty="0">
                <a:latin typeface="+mj-lt"/>
                <a:cs typeface="Aharoni" panose="02010803020104030203" pitchFamily="2" charset="-79"/>
              </a:rPr>
              <a:t> </a:t>
            </a:r>
            <a:r>
              <a:rPr lang="it-IT" dirty="0" err="1">
                <a:latin typeface="+mj-lt"/>
                <a:cs typeface="Aharoni" panose="02010803020104030203" pitchFamily="2" charset="-79"/>
              </a:rPr>
              <a:t>england</a:t>
            </a:r>
            <a:r>
              <a:rPr lang="it-IT" dirty="0">
                <a:latin typeface="+mj-lt"/>
                <a:cs typeface="Aharoni" panose="02010803020104030203" pitchFamily="2" charset="-79"/>
              </a:rPr>
              <a:t> on the </a:t>
            </a:r>
            <a:r>
              <a:rPr lang="it-IT" dirty="0" err="1">
                <a:latin typeface="+mj-lt"/>
                <a:cs typeface="Aharoni" panose="02010803020104030203" pitchFamily="2" charset="-79"/>
              </a:rPr>
              <a:t>border</a:t>
            </a:r>
            <a:r>
              <a:rPr lang="it-IT" dirty="0">
                <a:latin typeface="+mj-lt"/>
                <a:cs typeface="Aharoni" panose="02010803020104030203" pitchFamily="2" charset="-79"/>
              </a:rPr>
              <a:t> </a:t>
            </a:r>
            <a:r>
              <a:rPr lang="it-IT" dirty="0" err="1">
                <a:latin typeface="+mj-lt"/>
                <a:cs typeface="Aharoni" panose="02010803020104030203" pitchFamily="2" charset="-79"/>
              </a:rPr>
              <a:t>with</a:t>
            </a:r>
            <a:r>
              <a:rPr lang="it-IT" dirty="0">
                <a:latin typeface="+mj-lt"/>
                <a:cs typeface="Aharoni" panose="02010803020104030203" pitchFamily="2" charset="-79"/>
              </a:rPr>
              <a:t> </a:t>
            </a:r>
            <a:r>
              <a:rPr lang="it-IT" dirty="0" err="1">
                <a:latin typeface="+mj-lt"/>
                <a:cs typeface="Aharoni" panose="02010803020104030203" pitchFamily="2" charset="-79"/>
              </a:rPr>
              <a:t>scotland</a:t>
            </a:r>
            <a:r>
              <a:rPr lang="it-IT" dirty="0">
                <a:latin typeface="+mj-lt"/>
                <a:cs typeface="Aharoni" panose="02010803020104030203" pitchFamily="2" charset="-79"/>
              </a:rPr>
              <a:t>. </a:t>
            </a:r>
          </a:p>
          <a:p>
            <a:pPr fontAlgn="auto">
              <a:spcBef>
                <a:spcPts val="0"/>
              </a:spcBef>
              <a:spcAft>
                <a:spcPts val="0"/>
              </a:spcAft>
              <a:defRPr/>
            </a:pPr>
            <a:r>
              <a:rPr lang="it-IT" dirty="0">
                <a:latin typeface="Algerian" pitchFamily="82" charset="0"/>
                <a:cs typeface="+mn-cs"/>
              </a:rPr>
              <a:t>. </a:t>
            </a:r>
            <a:endParaRPr lang="it-IT" dirty="0">
              <a:latin typeface="Algerian" panose="04020705040A02060702" pitchFamily="82" charset="0"/>
              <a:cs typeface="+mn-cs"/>
            </a:endParaRPr>
          </a:p>
        </p:txBody>
      </p:sp>
      <p:pic>
        <p:nvPicPr>
          <p:cNvPr id="7" name="John Lennon - Imagine HD.mp3">
            <a:hlinkClick r:id="" action="ppaction://media"/>
          </p:cNvPr>
          <p:cNvPicPr>
            <a:picLocks noRot="1" noChangeAspect="1"/>
          </p:cNvPicPr>
          <p:nvPr>
            <a:audioFile r:link="rId1"/>
          </p:nvPr>
        </p:nvPicPr>
        <p:blipFill>
          <a:blip r:embed="rId4"/>
          <a:srcRect/>
          <a:stretch>
            <a:fillRect/>
          </a:stretch>
        </p:blipFill>
        <p:spPr bwMode="auto">
          <a:xfrm>
            <a:off x="7286625" y="428625"/>
            <a:ext cx="733425" cy="733425"/>
          </a:xfrm>
          <a:prstGeom prst="rect">
            <a:avLst/>
          </a:prstGeom>
          <a:noFill/>
          <a:ln w="9525">
            <a:noFill/>
            <a:miter lim="800000"/>
            <a:headEnd/>
            <a:tailEnd/>
          </a:ln>
        </p:spPr>
      </p:pic>
      <p:pic>
        <p:nvPicPr>
          <p:cNvPr id="20485" name="Immagine 7" descr="england_map.jpg"/>
          <p:cNvPicPr>
            <a:picLocks noChangeAspect="1"/>
          </p:cNvPicPr>
          <p:nvPr/>
        </p:nvPicPr>
        <p:blipFill>
          <a:blip r:embed="rId5"/>
          <a:srcRect/>
          <a:stretch>
            <a:fillRect/>
          </a:stretch>
        </p:blipFill>
        <p:spPr bwMode="auto">
          <a:xfrm>
            <a:off x="214313" y="3286125"/>
            <a:ext cx="2286000" cy="3122613"/>
          </a:xfrm>
          <a:prstGeom prst="rect">
            <a:avLst/>
          </a:prstGeom>
          <a:noFill/>
          <a:ln w="9525">
            <a:noFill/>
            <a:miter lim="800000"/>
            <a:headEnd/>
            <a:tailEnd/>
          </a:ln>
        </p:spPr>
      </p:pic>
    </p:spTree>
  </p:cSld>
  <p:clrMapOvr>
    <a:masterClrMapping/>
  </p:clrMapOvr>
  <p:transition>
    <p:zo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234956"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7"/>
                </p:tgtEl>
              </p:cMediaNode>
            </p:audio>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p:cNvSpPr/>
          <p:nvPr/>
        </p:nvSpPr>
        <p:spPr>
          <a:xfrm>
            <a:off x="1571604" y="214290"/>
            <a:ext cx="5708615" cy="1107996"/>
          </a:xfrm>
          <a:prstGeom prst="rect">
            <a:avLst/>
          </a:prstGeom>
          <a:noFill/>
        </p:spPr>
        <p:txBody>
          <a:bodyPr wrap="none">
            <a:spAutoFit/>
          </a:bodyPr>
          <a:lstStyle/>
          <a:p>
            <a:pPr algn="ctr" fontAlgn="auto">
              <a:spcBef>
                <a:spcPts val="0"/>
              </a:spcBef>
              <a:spcAft>
                <a:spcPts val="0"/>
              </a:spcAft>
              <a:defRPr/>
            </a:pPr>
            <a:r>
              <a:rPr lang="it-IT" sz="6600" b="1"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latin typeface="Algerian" pitchFamily="82" charset="0"/>
                <a:cs typeface="+mn-cs"/>
              </a:rPr>
              <a:t>The </a:t>
            </a:r>
            <a:r>
              <a:rPr lang="it-IT" sz="6600" b="1" spc="50" dirty="0" err="1">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latin typeface="Algerian" pitchFamily="82" charset="0"/>
                <a:cs typeface="+mn-cs"/>
              </a:rPr>
              <a:t>rainbow</a:t>
            </a:r>
            <a:endParaRPr lang="it-IT" sz="6600" b="1"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latin typeface="Algerian" pitchFamily="82" charset="0"/>
              <a:cs typeface="+mn-cs"/>
            </a:endParaRPr>
          </a:p>
        </p:txBody>
      </p:sp>
      <p:sp>
        <p:nvSpPr>
          <p:cNvPr id="21506" name="CasellaDiTesto 2"/>
          <p:cNvSpPr txBox="1">
            <a:spLocks noChangeArrowheads="1"/>
          </p:cNvSpPr>
          <p:nvPr/>
        </p:nvSpPr>
        <p:spPr bwMode="auto">
          <a:xfrm>
            <a:off x="428625" y="1643063"/>
            <a:ext cx="9144000" cy="2862262"/>
          </a:xfrm>
          <a:prstGeom prst="rect">
            <a:avLst/>
          </a:prstGeom>
          <a:noFill/>
          <a:ln w="9525">
            <a:noFill/>
            <a:miter lim="800000"/>
            <a:headEnd/>
            <a:tailEnd/>
          </a:ln>
        </p:spPr>
        <p:txBody>
          <a:bodyPr>
            <a:spAutoFit/>
          </a:bodyPr>
          <a:lstStyle/>
          <a:p>
            <a:r>
              <a:rPr lang="en-US" b="1">
                <a:latin typeface="Algerian" pitchFamily="82" charset="0"/>
              </a:rPr>
              <a:t>My heart leaps up when I behold</a:t>
            </a:r>
          </a:p>
          <a:p>
            <a:r>
              <a:rPr lang="en-US" b="1">
                <a:latin typeface="Algerian" pitchFamily="82" charset="0"/>
              </a:rPr>
              <a:t>A rainbow  in the sky :</a:t>
            </a:r>
          </a:p>
          <a:p>
            <a:r>
              <a:rPr lang="en-US" b="1">
                <a:latin typeface="Algerian" pitchFamily="82" charset="0"/>
              </a:rPr>
              <a:t>So was it when my life began ;</a:t>
            </a:r>
          </a:p>
          <a:p>
            <a:r>
              <a:rPr lang="en-US" b="1">
                <a:latin typeface="Algerian" pitchFamily="82" charset="0"/>
              </a:rPr>
              <a:t>So is it now I am a man ;</a:t>
            </a:r>
          </a:p>
          <a:p>
            <a:r>
              <a:rPr lang="en-US" b="1">
                <a:latin typeface="Algerian" pitchFamily="82" charset="0"/>
              </a:rPr>
              <a:t>So be it when I shall grow old ,</a:t>
            </a:r>
          </a:p>
          <a:p>
            <a:r>
              <a:rPr lang="en-US" b="1">
                <a:latin typeface="Algerian" pitchFamily="82" charset="0"/>
              </a:rPr>
              <a:t>               or let me die!</a:t>
            </a:r>
          </a:p>
          <a:p>
            <a:r>
              <a:rPr lang="en-US" b="1">
                <a:latin typeface="Algerian" pitchFamily="82" charset="0"/>
              </a:rPr>
              <a:t>The child is father of the man ;</a:t>
            </a:r>
          </a:p>
          <a:p>
            <a:r>
              <a:rPr lang="en-US" b="1">
                <a:latin typeface="Algerian" pitchFamily="82" charset="0"/>
              </a:rPr>
              <a:t>I could wish my days to be </a:t>
            </a:r>
          </a:p>
          <a:p>
            <a:r>
              <a:rPr lang="en-US" b="1">
                <a:latin typeface="Algerian" pitchFamily="82" charset="0"/>
              </a:rPr>
              <a:t>Bound each to each by natural piety</a:t>
            </a:r>
          </a:p>
          <a:p>
            <a:r>
              <a:rPr lang="en-US" b="1">
                <a:latin typeface="Algerian" pitchFamily="82" charset="0"/>
              </a:rPr>
              <a:t>                                                                 by william wordworth (1770 -1850)</a:t>
            </a:r>
          </a:p>
        </p:txBody>
      </p:sp>
      <p:pic>
        <p:nvPicPr>
          <p:cNvPr id="21507" name="Immagine 3" descr="99cb3735f2a5fccbf7dad61e4e9fbfc9.jpg"/>
          <p:cNvPicPr>
            <a:picLocks noChangeAspect="1"/>
          </p:cNvPicPr>
          <p:nvPr/>
        </p:nvPicPr>
        <p:blipFill>
          <a:blip r:embed="rId2"/>
          <a:srcRect/>
          <a:stretch>
            <a:fillRect/>
          </a:stretch>
        </p:blipFill>
        <p:spPr bwMode="auto">
          <a:xfrm>
            <a:off x="5500688" y="1143000"/>
            <a:ext cx="2247900" cy="2990850"/>
          </a:xfrm>
          <a:prstGeom prst="rect">
            <a:avLst/>
          </a:prstGeom>
          <a:noFill/>
          <a:ln w="9525">
            <a:noFill/>
            <a:miter lim="800000"/>
            <a:headEnd/>
            <a:tailEnd/>
          </a:ln>
        </p:spPr>
      </p:pic>
      <p:pic>
        <p:nvPicPr>
          <p:cNvPr id="21508" name="Immagine 4" descr="arcobaleno.png"/>
          <p:cNvPicPr>
            <a:picLocks noChangeAspect="1"/>
          </p:cNvPicPr>
          <p:nvPr/>
        </p:nvPicPr>
        <p:blipFill>
          <a:blip r:embed="rId3"/>
          <a:srcRect/>
          <a:stretch>
            <a:fillRect/>
          </a:stretch>
        </p:blipFill>
        <p:spPr bwMode="auto">
          <a:xfrm>
            <a:off x="214313" y="4178300"/>
            <a:ext cx="3929062" cy="2679700"/>
          </a:xfrm>
          <a:prstGeom prst="rect">
            <a:avLst/>
          </a:prstGeom>
          <a:noFill/>
          <a:ln w="9525">
            <a:noFill/>
            <a:miter lim="800000"/>
            <a:headEnd/>
            <a:tailEnd/>
          </a:ln>
        </p:spPr>
      </p:pic>
    </p:spTree>
  </p:cSld>
  <p:clrMapOvr>
    <a:masterClrMapping/>
  </p:clrMapOvr>
  <p:transition>
    <p:strips dir="ld"/>
  </p:transition>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Carta">
  <a:themeElements>
    <a:clrScheme name="Carta">
      <a:dk1>
        <a:sysClr val="windowText" lastClr="000000"/>
      </a:dk1>
      <a:lt1>
        <a:sysClr val="window" lastClr="FFFFFF"/>
      </a:lt1>
      <a:dk2>
        <a:srgbClr val="444D26"/>
      </a:dk2>
      <a:lt2>
        <a:srgbClr val="FEFAC9"/>
      </a:lt2>
      <a:accent1>
        <a:srgbClr val="A5B592"/>
      </a:accent1>
      <a:accent2>
        <a:srgbClr val="F3A447"/>
      </a:accent2>
      <a:accent3>
        <a:srgbClr val="E7BC29"/>
      </a:accent3>
      <a:accent4>
        <a:srgbClr val="D092A7"/>
      </a:accent4>
      <a:accent5>
        <a:srgbClr val="9C85C0"/>
      </a:accent5>
      <a:accent6>
        <a:srgbClr val="809EC2"/>
      </a:accent6>
      <a:hlink>
        <a:srgbClr val="8E58B6"/>
      </a:hlink>
      <a:folHlink>
        <a:srgbClr val="7F6F6F"/>
      </a:folHlink>
    </a:clrScheme>
    <a:fontScheme name="Carta">
      <a:maj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Carta">
      <a:fillStyleLst>
        <a:solidFill>
          <a:schemeClr val="phClr"/>
        </a:solidFill>
        <a:blipFill>
          <a:blip xmlns:r="http://schemas.openxmlformats.org/officeDocument/2006/relationships" r:embed="rId1">
            <a:duotone>
              <a:schemeClr val="phClr">
                <a:shade val="63000"/>
                <a:tint val="82000"/>
              </a:schemeClr>
              <a:schemeClr val="phClr">
                <a:tint val="10000"/>
                <a:satMod val="400000"/>
              </a:schemeClr>
            </a:duotone>
          </a:blip>
          <a:tile tx="0" ty="0" sx="40000" sy="40000" flip="none" algn="tl"/>
        </a:blipFill>
        <a:blipFill>
          <a:blip xmlns:r="http://schemas.openxmlformats.org/officeDocument/2006/relationships" r:embed="rId1">
            <a:duotone>
              <a:schemeClr val="phClr">
                <a:shade val="40000"/>
              </a:schemeClr>
              <a:schemeClr val="phClr">
                <a:tint val="42000"/>
              </a:schemeClr>
            </a:duotone>
          </a:blip>
          <a:tile tx="0" ty="0" sx="40000" sy="40000" flip="none" algn="tl"/>
        </a:blipFill>
      </a:fillStyleLst>
      <a:lnStyleLst>
        <a:ln w="12700" cap="flat" cmpd="sng" algn="ctr">
          <a:solidFill>
            <a:schemeClr val="phClr"/>
          </a:solidFill>
          <a:prstDash val="solid"/>
        </a:ln>
        <a:ln w="38100" cap="flat" cmpd="sng" algn="ctr">
          <a:solidFill>
            <a:schemeClr val="phClr"/>
          </a:solidFill>
          <a:prstDash val="solid"/>
        </a:ln>
        <a:ln w="63500" cap="flat" cmpd="sng" algn="ctr">
          <a:solidFill>
            <a:schemeClr val="phClr"/>
          </a:solidFill>
          <a:prstDash val="solid"/>
        </a:ln>
      </a:lnStyleLst>
      <a:effectStyleLst>
        <a:effectStyle>
          <a:effectLst>
            <a:outerShdw blurRad="95000" rotWithShape="0">
              <a:srgbClr val="000000">
                <a:alpha val="50000"/>
              </a:srgbClr>
            </a:outerShdw>
            <a:softEdge rad="12700"/>
          </a:effectLst>
        </a:effectStyle>
        <a:effectStyle>
          <a:effectLst>
            <a:outerShdw blurRad="95000" rotWithShape="0">
              <a:srgbClr val="000000">
                <a:alpha val="50000"/>
              </a:srgbClr>
            </a:outerShdw>
            <a:softEdge rad="12700"/>
          </a:effectLst>
        </a:effectStyle>
        <a:effectStyle>
          <a:effectLst>
            <a:outerShdw blurRad="95000" algn="tl" rotWithShape="0">
              <a:srgbClr val="000000">
                <a:alpha val="50000"/>
              </a:srgbClr>
            </a:outerShdw>
          </a:effectLst>
          <a:scene3d>
            <a:camera prst="orthographicFront"/>
            <a:lightRig rig="soft" dir="t">
              <a:rot lat="0" lon="0" rev="18000000"/>
            </a:lightRig>
          </a:scene3d>
          <a:sp3d prstMaterial="dkEdge">
            <a:bevelT w="73660" h="44450" prst="riblet"/>
          </a:sp3d>
        </a:effectStyle>
      </a:effectStyleLst>
      <a:bgFillStyleLst>
        <a:solidFill>
          <a:schemeClr val="phClr"/>
        </a:solidFill>
        <a:blipFill>
          <a:blip xmlns:r="http://schemas.openxmlformats.org/officeDocument/2006/relationships" r:embed="rId1">
            <a:duotone>
              <a:schemeClr val="phClr">
                <a:shade val="55000"/>
                <a:alpha val="20000"/>
              </a:schemeClr>
              <a:schemeClr val="phClr">
                <a:tint val="40000"/>
                <a:shade val="90000"/>
                <a:satMod val="60000"/>
                <a:alpha val="20000"/>
              </a:schemeClr>
            </a:duotone>
          </a:blip>
          <a:tile tx="0" ty="0" sx="58000" sy="38000" flip="none" algn="tl"/>
        </a:blipFill>
        <a:blipFill>
          <a:blip xmlns:r="http://schemas.openxmlformats.org/officeDocument/2006/relationships" r:embed="rId2">
            <a:duotone>
              <a:schemeClr val="phClr">
                <a:shade val="12000"/>
                <a:satMod val="240000"/>
              </a:schemeClr>
              <a:schemeClr val="phClr">
                <a:tint val="65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Paper</Template>
  <TotalTime>462</TotalTime>
  <Words>2862</Words>
  <Application>Microsoft Office PowerPoint</Application>
  <PresentationFormat>Presentazione su schermo (4:3)</PresentationFormat>
  <Paragraphs>67</Paragraphs>
  <Slides>17</Slides>
  <Notes>0</Notes>
  <HiddenSlides>0</HiddenSlides>
  <MMClips>12</MMClips>
  <ScaleCrop>false</ScaleCrop>
  <HeadingPairs>
    <vt:vector size="6" baseType="variant">
      <vt:variant>
        <vt:lpstr>Caratteri utilizzati</vt:lpstr>
      </vt:variant>
      <vt:variant>
        <vt:i4>8</vt:i4>
      </vt:variant>
      <vt:variant>
        <vt:lpstr>Modello struttura</vt:lpstr>
      </vt:variant>
      <vt:variant>
        <vt:i4>6</vt:i4>
      </vt:variant>
      <vt:variant>
        <vt:lpstr>Titoli diapositive</vt:lpstr>
      </vt:variant>
      <vt:variant>
        <vt:i4>17</vt:i4>
      </vt:variant>
    </vt:vector>
  </HeadingPairs>
  <TitlesOfParts>
    <vt:vector size="31" baseType="lpstr">
      <vt:lpstr>Constantia</vt:lpstr>
      <vt:lpstr>Arial</vt:lpstr>
      <vt:lpstr>Wingdings 2</vt:lpstr>
      <vt:lpstr>Calibri</vt:lpstr>
      <vt:lpstr>Algerian</vt:lpstr>
      <vt:lpstr>Aharoni</vt:lpstr>
      <vt:lpstr>Californian FB</vt:lpstr>
      <vt:lpstr>Arial Black</vt:lpstr>
      <vt:lpstr>Carta</vt:lpstr>
      <vt:lpstr>Carta</vt:lpstr>
      <vt:lpstr>Carta</vt:lpstr>
      <vt:lpstr>Carta</vt:lpstr>
      <vt:lpstr>Carta</vt:lpstr>
      <vt:lpstr>Carta</vt:lpstr>
      <vt:lpstr>Diapositiva 1</vt:lpstr>
      <vt:lpstr>Diapositiva 2</vt:lpstr>
      <vt:lpstr>Diapositiva 3</vt:lpstr>
      <vt:lpstr>Diapositiva 4</vt:lpstr>
      <vt:lpstr>Diapositiva 5</vt:lpstr>
      <vt:lpstr>Diapositiva 6</vt:lpstr>
      <vt:lpstr>Diapositiva 7</vt:lpstr>
      <vt:lpstr>Diapositiva 8</vt:lpstr>
      <vt:lpstr>Diapositiva 9</vt:lpstr>
      <vt:lpstr>Diapositiva 10</vt:lpstr>
      <vt:lpstr>Diapositiva 11</vt:lpstr>
      <vt:lpstr>Diapositiva 12</vt:lpstr>
      <vt:lpstr>Diapositiva 13</vt:lpstr>
      <vt:lpstr>Diapositiva 14</vt:lpstr>
      <vt:lpstr>Diapositiva 15</vt:lpstr>
      <vt:lpstr>Diapositiva 16</vt:lpstr>
      <vt:lpstr>Diapositiva 17</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il romanticismo</dc:title>
  <dc:creator>Micky Rizzo</dc:creator>
  <cp:lastModifiedBy>Utente</cp:lastModifiedBy>
  <cp:revision>56</cp:revision>
  <dcterms:created xsi:type="dcterms:W3CDTF">2015-05-02T11:05:23Z</dcterms:created>
  <dcterms:modified xsi:type="dcterms:W3CDTF">2015-06-24T19:58:48Z</dcterms:modified>
</cp:coreProperties>
</file>