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Lst>
  <p:notesMasterIdLst>
    <p:notesMasterId r:id="rId35"/>
  </p:notesMasterIdLst>
  <p:sldIdLst>
    <p:sldId id="256" r:id="rId2"/>
    <p:sldId id="265" r:id="rId3"/>
    <p:sldId id="267" r:id="rId4"/>
    <p:sldId id="266" r:id="rId5"/>
    <p:sldId id="277" r:id="rId6"/>
    <p:sldId id="289" r:id="rId7"/>
    <p:sldId id="290" r:id="rId8"/>
    <p:sldId id="300" r:id="rId9"/>
    <p:sldId id="268" r:id="rId10"/>
    <p:sldId id="291" r:id="rId11"/>
    <p:sldId id="278" r:id="rId12"/>
    <p:sldId id="270" r:id="rId13"/>
    <p:sldId id="292" r:id="rId14"/>
    <p:sldId id="271" r:id="rId15"/>
    <p:sldId id="293" r:id="rId16"/>
    <p:sldId id="272" r:id="rId17"/>
    <p:sldId id="273" r:id="rId18"/>
    <p:sldId id="279" r:id="rId19"/>
    <p:sldId id="274" r:id="rId20"/>
    <p:sldId id="280" r:id="rId21"/>
    <p:sldId id="275" r:id="rId22"/>
    <p:sldId id="294" r:id="rId23"/>
    <p:sldId id="276" r:id="rId24"/>
    <p:sldId id="288" r:id="rId25"/>
    <p:sldId id="295" r:id="rId26"/>
    <p:sldId id="284" r:id="rId27"/>
    <p:sldId id="296" r:id="rId28"/>
    <p:sldId id="285" r:id="rId29"/>
    <p:sldId id="297" r:id="rId30"/>
    <p:sldId id="286" r:id="rId31"/>
    <p:sldId id="298" r:id="rId32"/>
    <p:sldId id="287" r:id="rId33"/>
    <p:sldId id="299" r:id="rId34"/>
  </p:sldIdLst>
  <p:sldSz cx="9144000" cy="6858000" type="screen4x3"/>
  <p:notesSz cx="6858000" cy="9144000"/>
  <p:defaultTextStyle>
    <a:defPPr>
      <a:defRPr lang="it-IT"/>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FF"/>
    <a:srgbClr val="FF99CC"/>
  </p:clrMru>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576" autoAdjust="0"/>
  </p:normalViewPr>
  <p:slideViewPr>
    <p:cSldViewPr>
      <p:cViewPr varScale="1">
        <p:scale>
          <a:sx n="63" d="100"/>
          <a:sy n="63" d="100"/>
        </p:scale>
        <p:origin x="-150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A8A0848-B353-4B60-A974-51FAA3CDC4B6}" type="doc">
      <dgm:prSet loTypeId="urn:microsoft.com/office/officeart/2005/8/layout/radial1" loCatId="cycle" qsTypeId="urn:microsoft.com/office/officeart/2005/8/quickstyle/simple1#1" qsCatId="simple" csTypeId="urn:microsoft.com/office/officeart/2005/8/colors/accent1_2#1" csCatId="accent1" phldr="1"/>
      <dgm:spPr/>
      <dgm:t>
        <a:bodyPr/>
        <a:lstStyle/>
        <a:p>
          <a:endParaRPr lang="it-IT"/>
        </a:p>
      </dgm:t>
    </dgm:pt>
    <dgm:pt modelId="{017365A7-E9C6-4862-9E4F-87DEBDBE7F73}">
      <dgm:prSet phldrT="[Testo]" custT="1"/>
      <dgm:spPr/>
      <dgm:t>
        <a:bodyPr/>
        <a:lstStyle/>
        <a:p>
          <a:r>
            <a:rPr lang="it-IT" sz="1800" b="1" dirty="0" smtClean="0">
              <a:solidFill>
                <a:schemeClr val="tx1">
                  <a:lumMod val="95000"/>
                  <a:lumOff val="5000"/>
                </a:schemeClr>
              </a:solidFill>
              <a:latin typeface="Arial Black" pitchFamily="34" charset="0"/>
            </a:rPr>
            <a:t>IL NOVECENTO UN SECOLO </a:t>
          </a:r>
          <a:r>
            <a:rPr lang="it-IT" sz="1800" b="1" dirty="0" err="1" smtClean="0">
              <a:solidFill>
                <a:schemeClr val="tx1">
                  <a:lumMod val="95000"/>
                  <a:lumOff val="5000"/>
                </a:schemeClr>
              </a:solidFill>
              <a:latin typeface="Arial Black" pitchFamily="34" charset="0"/>
            </a:rPr>
            <a:t>DI</a:t>
          </a:r>
          <a:r>
            <a:rPr lang="it-IT" sz="1800" b="1" dirty="0" smtClean="0">
              <a:solidFill>
                <a:schemeClr val="tx1">
                  <a:lumMod val="95000"/>
                  <a:lumOff val="5000"/>
                </a:schemeClr>
              </a:solidFill>
              <a:latin typeface="Arial Black" pitchFamily="34" charset="0"/>
            </a:rPr>
            <a:t> GRANDI CAMBIAMENTI</a:t>
          </a:r>
          <a:endParaRPr lang="it-IT" sz="1800" b="1" dirty="0">
            <a:solidFill>
              <a:schemeClr val="tx1">
                <a:lumMod val="95000"/>
                <a:lumOff val="5000"/>
              </a:schemeClr>
            </a:solidFill>
            <a:latin typeface="Arial Black" pitchFamily="34" charset="0"/>
          </a:endParaRPr>
        </a:p>
      </dgm:t>
    </dgm:pt>
    <dgm:pt modelId="{B50570F2-9FB2-47C1-A84F-F5143E2B339D}" type="parTrans" cxnId="{7000B10A-3082-4907-A6A9-2F7A70D39E6E}">
      <dgm:prSet/>
      <dgm:spPr/>
      <dgm:t>
        <a:bodyPr/>
        <a:lstStyle/>
        <a:p>
          <a:endParaRPr lang="it-IT"/>
        </a:p>
      </dgm:t>
    </dgm:pt>
    <dgm:pt modelId="{9D624A75-FC37-497A-AB61-0354B90A6AEA}" type="sibTrans" cxnId="{7000B10A-3082-4907-A6A9-2F7A70D39E6E}">
      <dgm:prSet/>
      <dgm:spPr/>
      <dgm:t>
        <a:bodyPr/>
        <a:lstStyle/>
        <a:p>
          <a:endParaRPr lang="it-IT"/>
        </a:p>
      </dgm:t>
    </dgm:pt>
    <dgm:pt modelId="{BA4060E2-9DC8-4801-A75D-7A9497B1E46F}">
      <dgm:prSet phldrT="[Testo]" custT="1"/>
      <dgm:spPr/>
      <dgm:t>
        <a:bodyPr/>
        <a:lstStyle/>
        <a:p>
          <a:r>
            <a:rPr lang="it-IT" sz="1200" dirty="0" smtClean="0">
              <a:solidFill>
                <a:schemeClr val="tx1"/>
              </a:solidFill>
              <a:latin typeface="Arial Black" pitchFamily="34" charset="0"/>
            </a:rPr>
            <a:t>STORIA </a:t>
          </a:r>
        </a:p>
        <a:p>
          <a:r>
            <a:rPr lang="it-IT" sz="1200" dirty="0" smtClean="0">
              <a:solidFill>
                <a:schemeClr val="tx1"/>
              </a:solidFill>
              <a:latin typeface="Arial Black" pitchFamily="34" charset="0"/>
            </a:rPr>
            <a:t>Lo scoppio della Seconda Guerra Mondiale</a:t>
          </a:r>
          <a:endParaRPr lang="it-IT" sz="1200" dirty="0">
            <a:solidFill>
              <a:schemeClr val="tx1"/>
            </a:solidFill>
            <a:latin typeface="Arial Black" pitchFamily="34" charset="0"/>
          </a:endParaRPr>
        </a:p>
      </dgm:t>
    </dgm:pt>
    <dgm:pt modelId="{00A4930E-C215-4D8C-8512-9D9DBB859203}" type="parTrans" cxnId="{D4971843-BE19-4C69-BE11-09CC2F507241}">
      <dgm:prSet/>
      <dgm:spPr/>
      <dgm:t>
        <a:bodyPr/>
        <a:lstStyle/>
        <a:p>
          <a:endParaRPr lang="it-IT"/>
        </a:p>
      </dgm:t>
    </dgm:pt>
    <dgm:pt modelId="{0497290E-AF0B-4E84-9E63-924F67D45EFD}" type="sibTrans" cxnId="{D4971843-BE19-4C69-BE11-09CC2F507241}">
      <dgm:prSet/>
      <dgm:spPr/>
      <dgm:t>
        <a:bodyPr/>
        <a:lstStyle/>
        <a:p>
          <a:endParaRPr lang="it-IT"/>
        </a:p>
      </dgm:t>
    </dgm:pt>
    <dgm:pt modelId="{6847C38C-7ABD-47D3-92F3-50DBC23EDFE9}">
      <dgm:prSet phldrT="[Testo]" custT="1"/>
      <dgm:spPr/>
      <dgm:t>
        <a:bodyPr/>
        <a:lstStyle/>
        <a:p>
          <a:r>
            <a:rPr lang="it-IT" sz="1200" dirty="0" smtClean="0">
              <a:solidFill>
                <a:schemeClr val="tx1"/>
              </a:solidFill>
              <a:latin typeface="Arial Black" pitchFamily="34" charset="0"/>
            </a:rPr>
            <a:t>ARTE</a:t>
          </a:r>
        </a:p>
        <a:p>
          <a:r>
            <a:rPr lang="it-IT" sz="1200" dirty="0" smtClean="0">
              <a:solidFill>
                <a:schemeClr val="tx1"/>
              </a:solidFill>
              <a:latin typeface="Arial Black" pitchFamily="34" charset="0"/>
            </a:rPr>
            <a:t>Pop Art e Andy Warhol</a:t>
          </a:r>
          <a:endParaRPr lang="it-IT" sz="1200" dirty="0">
            <a:solidFill>
              <a:schemeClr val="tx1"/>
            </a:solidFill>
            <a:latin typeface="Arial Black" pitchFamily="34" charset="0"/>
          </a:endParaRPr>
        </a:p>
      </dgm:t>
    </dgm:pt>
    <dgm:pt modelId="{568BB16F-4B6A-4832-BFAA-0CA3715199CD}" type="parTrans" cxnId="{FDC1CECA-38EB-408D-ACCA-3088FE31E7EA}">
      <dgm:prSet/>
      <dgm:spPr/>
      <dgm:t>
        <a:bodyPr/>
        <a:lstStyle/>
        <a:p>
          <a:endParaRPr lang="it-IT"/>
        </a:p>
      </dgm:t>
    </dgm:pt>
    <dgm:pt modelId="{1DFB5E10-2BCA-4787-8D39-DF16BA2F466C}" type="sibTrans" cxnId="{FDC1CECA-38EB-408D-ACCA-3088FE31E7EA}">
      <dgm:prSet/>
      <dgm:spPr/>
      <dgm:t>
        <a:bodyPr/>
        <a:lstStyle/>
        <a:p>
          <a:endParaRPr lang="it-IT"/>
        </a:p>
      </dgm:t>
    </dgm:pt>
    <dgm:pt modelId="{B4CA4C08-F9E5-4F6E-9264-CD43921A1B70}">
      <dgm:prSet phldrT="[Testo]" custT="1"/>
      <dgm:spPr/>
      <dgm:t>
        <a:bodyPr/>
        <a:lstStyle/>
        <a:p>
          <a:r>
            <a:rPr lang="it-IT" sz="1200" dirty="0" smtClean="0">
              <a:solidFill>
                <a:schemeClr val="tx1"/>
              </a:solidFill>
              <a:latin typeface="Arial Black" pitchFamily="34" charset="0"/>
            </a:rPr>
            <a:t>ANTOLOGIA </a:t>
          </a:r>
        </a:p>
        <a:p>
          <a:r>
            <a:rPr lang="it-IT" sz="1200" dirty="0" smtClean="0">
              <a:solidFill>
                <a:schemeClr val="tx1"/>
              </a:solidFill>
              <a:latin typeface="Arial Black" pitchFamily="34" charset="0"/>
            </a:rPr>
            <a:t>Se questo è un uomo </a:t>
          </a:r>
        </a:p>
      </dgm:t>
    </dgm:pt>
    <dgm:pt modelId="{3623C43A-4927-4D41-A3EE-E8AEE29C6A77}" type="parTrans" cxnId="{263A76B1-94F4-4D9B-B8C6-BC16874054D9}">
      <dgm:prSet/>
      <dgm:spPr/>
      <dgm:t>
        <a:bodyPr/>
        <a:lstStyle/>
        <a:p>
          <a:endParaRPr lang="it-IT"/>
        </a:p>
      </dgm:t>
    </dgm:pt>
    <dgm:pt modelId="{E66A4001-DF93-4422-BA53-0EE5656C39D7}" type="sibTrans" cxnId="{263A76B1-94F4-4D9B-B8C6-BC16874054D9}">
      <dgm:prSet/>
      <dgm:spPr/>
      <dgm:t>
        <a:bodyPr/>
        <a:lstStyle/>
        <a:p>
          <a:endParaRPr lang="it-IT"/>
        </a:p>
      </dgm:t>
    </dgm:pt>
    <dgm:pt modelId="{4D3F198C-9540-4E78-A019-680B4F1F847D}">
      <dgm:prSet custT="1"/>
      <dgm:spPr/>
      <dgm:t>
        <a:bodyPr/>
        <a:lstStyle/>
        <a:p>
          <a:r>
            <a:rPr lang="it-IT" sz="1200" dirty="0" smtClean="0">
              <a:solidFill>
                <a:schemeClr val="tx1"/>
              </a:solidFill>
              <a:latin typeface="Arial Black" pitchFamily="34" charset="0"/>
            </a:rPr>
            <a:t>SCIENZE</a:t>
          </a:r>
        </a:p>
        <a:p>
          <a:r>
            <a:rPr lang="it-IT" sz="1200" dirty="0" smtClean="0">
              <a:solidFill>
                <a:schemeClr val="tx1"/>
              </a:solidFill>
              <a:latin typeface="Arial Black" pitchFamily="34" charset="0"/>
            </a:rPr>
            <a:t>La bomba atomica e i suoi effetti</a:t>
          </a:r>
        </a:p>
      </dgm:t>
    </dgm:pt>
    <dgm:pt modelId="{F5648EE9-79E8-49F5-AE64-0C742AAAC748}" type="parTrans" cxnId="{0C171F0E-5DB3-4B4E-AA58-4A5372F2319A}">
      <dgm:prSet/>
      <dgm:spPr/>
      <dgm:t>
        <a:bodyPr/>
        <a:lstStyle/>
        <a:p>
          <a:endParaRPr lang="it-IT"/>
        </a:p>
      </dgm:t>
    </dgm:pt>
    <dgm:pt modelId="{7FDBD955-3411-4685-AE2A-0083E3E7DA9C}" type="sibTrans" cxnId="{0C171F0E-5DB3-4B4E-AA58-4A5372F2319A}">
      <dgm:prSet/>
      <dgm:spPr/>
      <dgm:t>
        <a:bodyPr/>
        <a:lstStyle/>
        <a:p>
          <a:endParaRPr lang="it-IT"/>
        </a:p>
      </dgm:t>
    </dgm:pt>
    <dgm:pt modelId="{42927E62-FCDF-45B7-B35C-794E595EE7FD}">
      <dgm:prSet custT="1"/>
      <dgm:spPr/>
      <dgm:t>
        <a:bodyPr/>
        <a:lstStyle/>
        <a:p>
          <a:r>
            <a:rPr lang="it-IT" sz="1200" dirty="0" smtClean="0">
              <a:solidFill>
                <a:schemeClr val="tx1"/>
              </a:solidFill>
              <a:latin typeface="Arial Black" pitchFamily="34" charset="0"/>
            </a:rPr>
            <a:t>FRANCESE </a:t>
          </a:r>
        </a:p>
        <a:p>
          <a:r>
            <a:rPr lang="it-IT" sz="1200" dirty="0" smtClean="0">
              <a:solidFill>
                <a:schemeClr val="tx1"/>
              </a:solidFill>
              <a:latin typeface="Arial Black" pitchFamily="34" charset="0"/>
            </a:rPr>
            <a:t>L’ </a:t>
          </a:r>
          <a:r>
            <a:rPr lang="it-IT" sz="1200" dirty="0" err="1" smtClean="0">
              <a:solidFill>
                <a:schemeClr val="tx1"/>
              </a:solidFill>
              <a:latin typeface="Arial Black" pitchFamily="34" charset="0"/>
            </a:rPr>
            <a:t>Antisémitisme</a:t>
          </a:r>
          <a:endParaRPr lang="it-IT" sz="1200" dirty="0">
            <a:solidFill>
              <a:schemeClr val="tx1"/>
            </a:solidFill>
            <a:latin typeface="Arial Black" pitchFamily="34" charset="0"/>
          </a:endParaRPr>
        </a:p>
      </dgm:t>
    </dgm:pt>
    <dgm:pt modelId="{E0C89517-BFA4-4B67-A8F3-A7C572583C0E}" type="parTrans" cxnId="{1FAB90DD-0CC7-4135-BB69-C8DD1BA480CF}">
      <dgm:prSet/>
      <dgm:spPr/>
      <dgm:t>
        <a:bodyPr/>
        <a:lstStyle/>
        <a:p>
          <a:endParaRPr lang="it-IT"/>
        </a:p>
      </dgm:t>
    </dgm:pt>
    <dgm:pt modelId="{3B8264F5-4D12-4A4D-9D72-529D81BA9C30}" type="sibTrans" cxnId="{1FAB90DD-0CC7-4135-BB69-C8DD1BA480CF}">
      <dgm:prSet/>
      <dgm:spPr/>
      <dgm:t>
        <a:bodyPr/>
        <a:lstStyle/>
        <a:p>
          <a:endParaRPr lang="it-IT"/>
        </a:p>
      </dgm:t>
    </dgm:pt>
    <dgm:pt modelId="{FBE9BEEA-5331-43F7-BA11-F70CE3F41E69}">
      <dgm:prSet custT="1"/>
      <dgm:spPr/>
      <dgm:t>
        <a:bodyPr/>
        <a:lstStyle/>
        <a:p>
          <a:r>
            <a:rPr lang="it-IT" sz="1200" dirty="0" smtClean="0">
              <a:solidFill>
                <a:schemeClr val="tx1"/>
              </a:solidFill>
              <a:latin typeface="Arial Black" pitchFamily="34" charset="0"/>
            </a:rPr>
            <a:t>INGLESE </a:t>
          </a:r>
          <a:r>
            <a:rPr lang="it-IT" sz="1200" dirty="0" err="1" smtClean="0">
              <a:solidFill>
                <a:schemeClr val="tx1"/>
              </a:solidFill>
              <a:latin typeface="Arial Black" pitchFamily="34" charset="0"/>
            </a:rPr>
            <a:t>Protecting</a:t>
          </a:r>
          <a:r>
            <a:rPr lang="it-IT" sz="1200" dirty="0" smtClean="0">
              <a:solidFill>
                <a:schemeClr val="tx1"/>
              </a:solidFill>
              <a:latin typeface="Arial Black" pitchFamily="34" charset="0"/>
            </a:rPr>
            <a:t> </a:t>
          </a:r>
          <a:r>
            <a:rPr lang="it-IT" sz="1200" dirty="0" err="1" smtClean="0">
              <a:solidFill>
                <a:schemeClr val="tx1"/>
              </a:solidFill>
              <a:latin typeface="Arial Black" pitchFamily="34" charset="0"/>
            </a:rPr>
            <a:t>human</a:t>
          </a:r>
          <a:r>
            <a:rPr lang="it-IT" sz="1200" dirty="0" smtClean="0">
              <a:solidFill>
                <a:schemeClr val="tx1"/>
              </a:solidFill>
              <a:latin typeface="Arial Black" pitchFamily="34" charset="0"/>
            </a:rPr>
            <a:t> right</a:t>
          </a:r>
          <a:endParaRPr lang="it-IT" sz="1200" dirty="0">
            <a:solidFill>
              <a:schemeClr val="tx1"/>
            </a:solidFill>
            <a:latin typeface="Arial Black" pitchFamily="34" charset="0"/>
          </a:endParaRPr>
        </a:p>
      </dgm:t>
    </dgm:pt>
    <dgm:pt modelId="{74421BE5-0E04-43FF-A9DC-3D84389BFCDA}" type="parTrans" cxnId="{A0B86357-F676-43E4-A1EB-EBE6095D0E64}">
      <dgm:prSet/>
      <dgm:spPr/>
      <dgm:t>
        <a:bodyPr/>
        <a:lstStyle/>
        <a:p>
          <a:endParaRPr lang="it-IT"/>
        </a:p>
      </dgm:t>
    </dgm:pt>
    <dgm:pt modelId="{2285EE74-B1DE-474A-B408-19BE00ADD3DE}" type="sibTrans" cxnId="{A0B86357-F676-43E4-A1EB-EBE6095D0E64}">
      <dgm:prSet/>
      <dgm:spPr/>
      <dgm:t>
        <a:bodyPr/>
        <a:lstStyle/>
        <a:p>
          <a:endParaRPr lang="it-IT"/>
        </a:p>
      </dgm:t>
    </dgm:pt>
    <dgm:pt modelId="{461AB889-1452-44F9-BB9B-3CB2857429B2}">
      <dgm:prSet custT="1"/>
      <dgm:spPr/>
      <dgm:t>
        <a:bodyPr/>
        <a:lstStyle/>
        <a:p>
          <a:r>
            <a:rPr lang="it-IT" sz="1200" dirty="0" smtClean="0">
              <a:solidFill>
                <a:schemeClr val="tx1"/>
              </a:solidFill>
              <a:latin typeface="Arial Black" pitchFamily="34" charset="0"/>
            </a:rPr>
            <a:t>LETTERATURA</a:t>
          </a:r>
        </a:p>
        <a:p>
          <a:r>
            <a:rPr lang="it-IT" sz="1200" dirty="0" smtClean="0">
              <a:solidFill>
                <a:schemeClr val="tx1"/>
              </a:solidFill>
              <a:latin typeface="Arial Black" pitchFamily="34" charset="0"/>
            </a:rPr>
            <a:t>Il </a:t>
          </a:r>
          <a:r>
            <a:rPr lang="it-IT" sz="1200" dirty="0" err="1" smtClean="0">
              <a:solidFill>
                <a:schemeClr val="tx1"/>
              </a:solidFill>
              <a:latin typeface="Arial Black" pitchFamily="34" charset="0"/>
            </a:rPr>
            <a:t>neoralismo</a:t>
          </a:r>
          <a:r>
            <a:rPr lang="it-IT" sz="1200" dirty="0" smtClean="0">
              <a:solidFill>
                <a:schemeClr val="tx1"/>
              </a:solidFill>
              <a:latin typeface="Arial Black" pitchFamily="34" charset="0"/>
            </a:rPr>
            <a:t> e Primo Levi  </a:t>
          </a:r>
          <a:endParaRPr lang="it-IT" sz="1200" dirty="0">
            <a:solidFill>
              <a:schemeClr val="tx1"/>
            </a:solidFill>
            <a:latin typeface="Arial Black" pitchFamily="34" charset="0"/>
          </a:endParaRPr>
        </a:p>
      </dgm:t>
    </dgm:pt>
    <dgm:pt modelId="{BD97DAE7-E3EC-4FBB-B1E0-F86366B40EB9}" type="parTrans" cxnId="{E37C24FC-602C-4110-B949-31A0B0293ECD}">
      <dgm:prSet/>
      <dgm:spPr/>
      <dgm:t>
        <a:bodyPr/>
        <a:lstStyle/>
        <a:p>
          <a:endParaRPr lang="it-IT"/>
        </a:p>
      </dgm:t>
    </dgm:pt>
    <dgm:pt modelId="{ACAA1662-83FE-4A66-9AE3-4B2AB617B564}" type="sibTrans" cxnId="{E37C24FC-602C-4110-B949-31A0B0293ECD}">
      <dgm:prSet/>
      <dgm:spPr/>
      <dgm:t>
        <a:bodyPr/>
        <a:lstStyle/>
        <a:p>
          <a:endParaRPr lang="it-IT"/>
        </a:p>
      </dgm:t>
    </dgm:pt>
    <dgm:pt modelId="{04965ED8-5CDE-4493-8B94-A1889BA85752}">
      <dgm:prSet custT="1"/>
      <dgm:spPr/>
      <dgm:t>
        <a:bodyPr/>
        <a:lstStyle/>
        <a:p>
          <a:r>
            <a:rPr lang="it-IT" sz="1200" dirty="0" smtClean="0">
              <a:solidFill>
                <a:schemeClr val="tx1"/>
              </a:solidFill>
              <a:latin typeface="Arial Black" pitchFamily="34" charset="0"/>
            </a:rPr>
            <a:t>GEOGRAFIA</a:t>
          </a:r>
          <a:r>
            <a:rPr lang="it-IT" sz="1200" baseline="0" dirty="0" smtClean="0">
              <a:solidFill>
                <a:schemeClr val="tx1"/>
              </a:solidFill>
              <a:latin typeface="Arial Black" pitchFamily="34" charset="0"/>
            </a:rPr>
            <a:t> </a:t>
          </a:r>
        </a:p>
        <a:p>
          <a:r>
            <a:rPr lang="it-IT" sz="1200" baseline="0" dirty="0" smtClean="0">
              <a:solidFill>
                <a:schemeClr val="tx1"/>
              </a:solidFill>
              <a:latin typeface="Arial Black" pitchFamily="34" charset="0"/>
            </a:rPr>
            <a:t>Gli Stati Uniti </a:t>
          </a:r>
          <a:endParaRPr lang="it-IT" sz="1200" dirty="0">
            <a:solidFill>
              <a:schemeClr val="tx1"/>
            </a:solidFill>
            <a:latin typeface="Arial Black" pitchFamily="34" charset="0"/>
          </a:endParaRPr>
        </a:p>
      </dgm:t>
    </dgm:pt>
    <dgm:pt modelId="{D35F11C9-FC1E-4EF3-B02F-32210D2D699C}" type="parTrans" cxnId="{E828B1FB-B878-4971-BF3A-55EC01657BF8}">
      <dgm:prSet/>
      <dgm:spPr/>
      <dgm:t>
        <a:bodyPr/>
        <a:lstStyle/>
        <a:p>
          <a:endParaRPr lang="it-IT"/>
        </a:p>
      </dgm:t>
    </dgm:pt>
    <dgm:pt modelId="{D51E8A23-D142-4196-8853-843E6EAD6731}" type="sibTrans" cxnId="{E828B1FB-B878-4971-BF3A-55EC01657BF8}">
      <dgm:prSet/>
      <dgm:spPr/>
      <dgm:t>
        <a:bodyPr/>
        <a:lstStyle/>
        <a:p>
          <a:endParaRPr lang="it-IT"/>
        </a:p>
      </dgm:t>
    </dgm:pt>
    <dgm:pt modelId="{16C218FF-EEA2-4944-9C53-28822979DB67}">
      <dgm:prSet custT="1"/>
      <dgm:spPr/>
      <dgm:t>
        <a:bodyPr/>
        <a:lstStyle/>
        <a:p>
          <a:r>
            <a:rPr lang="it-IT" sz="1200" dirty="0" smtClean="0">
              <a:solidFill>
                <a:schemeClr val="tx1"/>
              </a:solidFill>
              <a:latin typeface="Arial Black" pitchFamily="34" charset="0"/>
            </a:rPr>
            <a:t>EDUCAZIONE FISICA</a:t>
          </a:r>
        </a:p>
        <a:p>
          <a:r>
            <a:rPr lang="it-IT" sz="1200" dirty="0" smtClean="0">
              <a:solidFill>
                <a:schemeClr val="tx1"/>
              </a:solidFill>
              <a:latin typeface="Arial Black" pitchFamily="34" charset="0"/>
            </a:rPr>
            <a:t>Le olimpiadi del 1936</a:t>
          </a:r>
          <a:endParaRPr lang="it-IT" sz="1200" dirty="0">
            <a:solidFill>
              <a:schemeClr val="tx1"/>
            </a:solidFill>
            <a:latin typeface="Arial Black" pitchFamily="34" charset="0"/>
          </a:endParaRPr>
        </a:p>
      </dgm:t>
    </dgm:pt>
    <dgm:pt modelId="{C74C1EE6-2AD1-467B-B536-84C6F6C57CAC}" type="parTrans" cxnId="{47A006CB-1634-4383-BC58-8F8EB4562B39}">
      <dgm:prSet/>
      <dgm:spPr/>
      <dgm:t>
        <a:bodyPr/>
        <a:lstStyle/>
        <a:p>
          <a:endParaRPr lang="it-IT"/>
        </a:p>
      </dgm:t>
    </dgm:pt>
    <dgm:pt modelId="{5F16AF59-DBB1-4A20-816E-889084CB77EF}" type="sibTrans" cxnId="{47A006CB-1634-4383-BC58-8F8EB4562B39}">
      <dgm:prSet/>
      <dgm:spPr/>
      <dgm:t>
        <a:bodyPr/>
        <a:lstStyle/>
        <a:p>
          <a:endParaRPr lang="it-IT"/>
        </a:p>
      </dgm:t>
    </dgm:pt>
    <dgm:pt modelId="{684FC79A-B3CE-4C1B-9355-16A80B8FC6AA}">
      <dgm:prSet custT="1"/>
      <dgm:spPr/>
      <dgm:t>
        <a:bodyPr/>
        <a:lstStyle/>
        <a:p>
          <a:r>
            <a:rPr lang="it-IT" sz="1200" dirty="0" smtClean="0">
              <a:solidFill>
                <a:schemeClr val="tx1"/>
              </a:solidFill>
              <a:latin typeface="Arial Black" pitchFamily="34" charset="0"/>
            </a:rPr>
            <a:t>CITTADINANZA </a:t>
          </a:r>
        </a:p>
        <a:p>
          <a:r>
            <a:rPr lang="it-IT" sz="1200" dirty="0" smtClean="0">
              <a:solidFill>
                <a:schemeClr val="tx1"/>
              </a:solidFill>
              <a:latin typeface="Arial Black" pitchFamily="34" charset="0"/>
            </a:rPr>
            <a:t>I diritti umani </a:t>
          </a:r>
          <a:endParaRPr lang="it-IT" sz="1200" dirty="0">
            <a:solidFill>
              <a:schemeClr val="tx1"/>
            </a:solidFill>
            <a:latin typeface="Arial Black" pitchFamily="34" charset="0"/>
          </a:endParaRPr>
        </a:p>
      </dgm:t>
    </dgm:pt>
    <dgm:pt modelId="{BD5AC0CB-1570-4F37-86B6-D8066C223867}" type="parTrans" cxnId="{1B7C0B18-128C-478D-987D-62DD97158083}">
      <dgm:prSet/>
      <dgm:spPr/>
      <dgm:t>
        <a:bodyPr/>
        <a:lstStyle/>
        <a:p>
          <a:endParaRPr lang="it-IT"/>
        </a:p>
      </dgm:t>
    </dgm:pt>
    <dgm:pt modelId="{0B8042FD-FC55-42EA-B476-2067C174514F}" type="sibTrans" cxnId="{1B7C0B18-128C-478D-987D-62DD97158083}">
      <dgm:prSet/>
      <dgm:spPr/>
      <dgm:t>
        <a:bodyPr/>
        <a:lstStyle/>
        <a:p>
          <a:endParaRPr lang="it-IT"/>
        </a:p>
      </dgm:t>
    </dgm:pt>
    <dgm:pt modelId="{C0370189-9F3B-4336-AE92-0E37AFC228FD}">
      <dgm:prSet custT="1"/>
      <dgm:spPr/>
      <dgm:t>
        <a:bodyPr/>
        <a:lstStyle/>
        <a:p>
          <a:r>
            <a:rPr lang="it-IT" sz="1200" dirty="0" smtClean="0">
              <a:solidFill>
                <a:schemeClr val="tx1"/>
              </a:solidFill>
              <a:latin typeface="Arial Black" pitchFamily="34" charset="0"/>
            </a:rPr>
            <a:t>TECNOLOGIA</a:t>
          </a:r>
        </a:p>
        <a:p>
          <a:r>
            <a:rPr lang="it-IT" sz="1200" dirty="0" smtClean="0">
              <a:solidFill>
                <a:schemeClr val="tx1"/>
              </a:solidFill>
              <a:latin typeface="Arial Black" pitchFamily="34" charset="0"/>
            </a:rPr>
            <a:t> L’ energia nucleare</a:t>
          </a:r>
          <a:endParaRPr lang="it-IT" sz="1200" dirty="0">
            <a:solidFill>
              <a:schemeClr val="tx1"/>
            </a:solidFill>
            <a:latin typeface="Arial Black" pitchFamily="34" charset="0"/>
          </a:endParaRPr>
        </a:p>
      </dgm:t>
    </dgm:pt>
    <dgm:pt modelId="{BFC6B887-166C-4936-B417-38C73291C883}" type="sibTrans" cxnId="{A4820B6F-D786-4639-9817-48921033C408}">
      <dgm:prSet/>
      <dgm:spPr/>
      <dgm:t>
        <a:bodyPr/>
        <a:lstStyle/>
        <a:p>
          <a:endParaRPr lang="it-IT"/>
        </a:p>
      </dgm:t>
    </dgm:pt>
    <dgm:pt modelId="{7BBAC1C4-ACAA-4666-90A3-622BE751085D}" type="parTrans" cxnId="{A4820B6F-D786-4639-9817-48921033C408}">
      <dgm:prSet/>
      <dgm:spPr/>
      <dgm:t>
        <a:bodyPr/>
        <a:lstStyle/>
        <a:p>
          <a:endParaRPr lang="it-IT"/>
        </a:p>
      </dgm:t>
    </dgm:pt>
    <dgm:pt modelId="{930B93F6-FAA2-4C7A-9712-EF4D5584BAD8}">
      <dgm:prSet custScaleX="266301" custScaleY="98821" custRadScaleRad="156494" custRadScaleInc="94745"/>
      <dgm:spPr/>
      <dgm:t>
        <a:bodyPr/>
        <a:lstStyle/>
        <a:p>
          <a:endParaRPr lang="it-IT"/>
        </a:p>
      </dgm:t>
    </dgm:pt>
    <dgm:pt modelId="{90C3A195-B210-4CD7-846D-4128CF199C19}" type="parTrans" cxnId="{CD7EF1C6-BE55-4ADA-A32F-009D60B0A00E}">
      <dgm:prSet/>
      <dgm:spPr/>
      <dgm:t>
        <a:bodyPr/>
        <a:lstStyle/>
        <a:p>
          <a:endParaRPr lang="it-IT"/>
        </a:p>
      </dgm:t>
    </dgm:pt>
    <dgm:pt modelId="{3E809D11-BF52-4DF3-970D-55387407BD33}" type="sibTrans" cxnId="{CD7EF1C6-BE55-4ADA-A32F-009D60B0A00E}">
      <dgm:prSet/>
      <dgm:spPr/>
      <dgm:t>
        <a:bodyPr/>
        <a:lstStyle/>
        <a:p>
          <a:endParaRPr lang="it-IT"/>
        </a:p>
      </dgm:t>
    </dgm:pt>
    <dgm:pt modelId="{4403E22B-3EB2-4500-A198-4078A5BEB2B3}" type="pres">
      <dgm:prSet presAssocID="{2A8A0848-B353-4B60-A974-51FAA3CDC4B6}" presName="cycle" presStyleCnt="0">
        <dgm:presLayoutVars>
          <dgm:chMax val="1"/>
          <dgm:dir/>
          <dgm:animLvl val="ctr"/>
          <dgm:resizeHandles val="exact"/>
        </dgm:presLayoutVars>
      </dgm:prSet>
      <dgm:spPr/>
      <dgm:t>
        <a:bodyPr/>
        <a:lstStyle/>
        <a:p>
          <a:endParaRPr lang="it-IT"/>
        </a:p>
      </dgm:t>
    </dgm:pt>
    <dgm:pt modelId="{30001E19-87EB-45A2-B68A-09CFB434C2D5}" type="pres">
      <dgm:prSet presAssocID="{017365A7-E9C6-4862-9E4F-87DEBDBE7F73}" presName="centerShape" presStyleLbl="node0" presStyleIdx="0" presStyleCnt="1" custScaleX="339048" custScaleY="242549" custLinFactNeighborX="2752" custLinFactNeighborY="-923"/>
      <dgm:spPr/>
      <dgm:t>
        <a:bodyPr/>
        <a:lstStyle/>
        <a:p>
          <a:endParaRPr lang="it-IT"/>
        </a:p>
      </dgm:t>
    </dgm:pt>
    <dgm:pt modelId="{F06EF9EC-4DBD-41DD-B6B0-CDF615D56DD1}" type="pres">
      <dgm:prSet presAssocID="{00A4930E-C215-4D8C-8512-9D9DBB859203}" presName="Name9" presStyleLbl="parChTrans1D2" presStyleIdx="0" presStyleCnt="11"/>
      <dgm:spPr/>
      <dgm:t>
        <a:bodyPr/>
        <a:lstStyle/>
        <a:p>
          <a:endParaRPr lang="it-IT"/>
        </a:p>
      </dgm:t>
    </dgm:pt>
    <dgm:pt modelId="{717AA550-4D28-4105-BD42-E54399F2E86E}" type="pres">
      <dgm:prSet presAssocID="{00A4930E-C215-4D8C-8512-9D9DBB859203}" presName="connTx" presStyleLbl="parChTrans1D2" presStyleIdx="0" presStyleCnt="11"/>
      <dgm:spPr/>
      <dgm:t>
        <a:bodyPr/>
        <a:lstStyle/>
        <a:p>
          <a:endParaRPr lang="it-IT"/>
        </a:p>
      </dgm:t>
    </dgm:pt>
    <dgm:pt modelId="{3CA1390A-D1CF-4AB0-9950-6D56D2BAB755}" type="pres">
      <dgm:prSet presAssocID="{BA4060E2-9DC8-4801-A75D-7A9497B1E46F}" presName="node" presStyleLbl="node1" presStyleIdx="0" presStyleCnt="11" custScaleX="264663" custScaleY="118435" custRadScaleRad="97217" custRadScaleInc="-12318">
        <dgm:presLayoutVars>
          <dgm:bulletEnabled val="1"/>
        </dgm:presLayoutVars>
      </dgm:prSet>
      <dgm:spPr/>
      <dgm:t>
        <a:bodyPr/>
        <a:lstStyle/>
        <a:p>
          <a:endParaRPr lang="it-IT"/>
        </a:p>
      </dgm:t>
    </dgm:pt>
    <dgm:pt modelId="{15663B86-A531-4BD8-8672-0F3FD201F5F3}" type="pres">
      <dgm:prSet presAssocID="{568BB16F-4B6A-4832-BFAA-0CA3715199CD}" presName="Name9" presStyleLbl="parChTrans1D2" presStyleIdx="1" presStyleCnt="11"/>
      <dgm:spPr/>
      <dgm:t>
        <a:bodyPr/>
        <a:lstStyle/>
        <a:p>
          <a:endParaRPr lang="it-IT"/>
        </a:p>
      </dgm:t>
    </dgm:pt>
    <dgm:pt modelId="{ED3300AC-0A52-47C5-8263-C2E53578D53A}" type="pres">
      <dgm:prSet presAssocID="{568BB16F-4B6A-4832-BFAA-0CA3715199CD}" presName="connTx" presStyleLbl="parChTrans1D2" presStyleIdx="1" presStyleCnt="11"/>
      <dgm:spPr/>
      <dgm:t>
        <a:bodyPr/>
        <a:lstStyle/>
        <a:p>
          <a:endParaRPr lang="it-IT"/>
        </a:p>
      </dgm:t>
    </dgm:pt>
    <dgm:pt modelId="{09ED5AD9-EC7D-4E37-A579-2B53AF089469}" type="pres">
      <dgm:prSet presAssocID="{6847C38C-7ABD-47D3-92F3-50DBC23EDFE9}" presName="node" presStyleLbl="node1" presStyleIdx="1" presStyleCnt="11" custScaleX="266301" custScaleY="98821" custRadScaleRad="156494" custRadScaleInc="94745">
        <dgm:presLayoutVars>
          <dgm:bulletEnabled val="1"/>
        </dgm:presLayoutVars>
      </dgm:prSet>
      <dgm:spPr/>
      <dgm:t>
        <a:bodyPr/>
        <a:lstStyle/>
        <a:p>
          <a:endParaRPr lang="it-IT"/>
        </a:p>
      </dgm:t>
    </dgm:pt>
    <dgm:pt modelId="{CA7807CA-E89B-4DA0-A65D-6B7048D033E4}" type="pres">
      <dgm:prSet presAssocID="{3623C43A-4927-4D41-A3EE-E8AEE29C6A77}" presName="Name9" presStyleLbl="parChTrans1D2" presStyleIdx="2" presStyleCnt="11"/>
      <dgm:spPr/>
      <dgm:t>
        <a:bodyPr/>
        <a:lstStyle/>
        <a:p>
          <a:endParaRPr lang="it-IT"/>
        </a:p>
      </dgm:t>
    </dgm:pt>
    <dgm:pt modelId="{18CB49C1-6E42-4408-9969-9A7BE7FF09C5}" type="pres">
      <dgm:prSet presAssocID="{3623C43A-4927-4D41-A3EE-E8AEE29C6A77}" presName="connTx" presStyleLbl="parChTrans1D2" presStyleIdx="2" presStyleCnt="11"/>
      <dgm:spPr/>
      <dgm:t>
        <a:bodyPr/>
        <a:lstStyle/>
        <a:p>
          <a:endParaRPr lang="it-IT"/>
        </a:p>
      </dgm:t>
    </dgm:pt>
    <dgm:pt modelId="{EC8D48E0-B995-4006-ACD2-4772618352A9}" type="pres">
      <dgm:prSet presAssocID="{B4CA4C08-F9E5-4F6E-9264-CD43921A1B70}" presName="node" presStyleLbl="node1" presStyleIdx="2" presStyleCnt="11" custScaleX="227450" custScaleY="150243" custRadScaleRad="106008" custRadScaleInc="879925">
        <dgm:presLayoutVars>
          <dgm:bulletEnabled val="1"/>
        </dgm:presLayoutVars>
      </dgm:prSet>
      <dgm:spPr/>
      <dgm:t>
        <a:bodyPr/>
        <a:lstStyle/>
        <a:p>
          <a:endParaRPr lang="it-IT"/>
        </a:p>
      </dgm:t>
    </dgm:pt>
    <dgm:pt modelId="{44D7A4FC-8656-47CB-BDBC-BD453F91B6FC}" type="pres">
      <dgm:prSet presAssocID="{BD97DAE7-E3EC-4FBB-B1E0-F86366B40EB9}" presName="Name9" presStyleLbl="parChTrans1D2" presStyleIdx="3" presStyleCnt="11"/>
      <dgm:spPr/>
      <dgm:t>
        <a:bodyPr/>
        <a:lstStyle/>
        <a:p>
          <a:endParaRPr lang="it-IT"/>
        </a:p>
      </dgm:t>
    </dgm:pt>
    <dgm:pt modelId="{16AE13CD-2D72-42CA-84B2-36FF43BAAB82}" type="pres">
      <dgm:prSet presAssocID="{BD97DAE7-E3EC-4FBB-B1E0-F86366B40EB9}" presName="connTx" presStyleLbl="parChTrans1D2" presStyleIdx="3" presStyleCnt="11"/>
      <dgm:spPr/>
      <dgm:t>
        <a:bodyPr/>
        <a:lstStyle/>
        <a:p>
          <a:endParaRPr lang="it-IT"/>
        </a:p>
      </dgm:t>
    </dgm:pt>
    <dgm:pt modelId="{5B4843FD-EAC3-4C1C-9DF7-FD85D4A63588}" type="pres">
      <dgm:prSet presAssocID="{461AB889-1452-44F9-BB9B-3CB2857429B2}" presName="node" presStyleLbl="node1" presStyleIdx="3" presStyleCnt="11" custScaleX="192287" custScaleY="134970" custRadScaleRad="159170" custRadScaleInc="875925">
        <dgm:presLayoutVars>
          <dgm:bulletEnabled val="1"/>
        </dgm:presLayoutVars>
      </dgm:prSet>
      <dgm:spPr/>
      <dgm:t>
        <a:bodyPr/>
        <a:lstStyle/>
        <a:p>
          <a:endParaRPr lang="it-IT"/>
        </a:p>
      </dgm:t>
    </dgm:pt>
    <dgm:pt modelId="{BAB0E2FE-43EF-46BB-9B68-2FDD1328B6C0}" type="pres">
      <dgm:prSet presAssocID="{D35F11C9-FC1E-4EF3-B02F-32210D2D699C}" presName="Name9" presStyleLbl="parChTrans1D2" presStyleIdx="4" presStyleCnt="11"/>
      <dgm:spPr/>
      <dgm:t>
        <a:bodyPr/>
        <a:lstStyle/>
        <a:p>
          <a:endParaRPr lang="it-IT"/>
        </a:p>
      </dgm:t>
    </dgm:pt>
    <dgm:pt modelId="{3FE1088A-B358-4742-94E9-52CE2F2B6051}" type="pres">
      <dgm:prSet presAssocID="{D35F11C9-FC1E-4EF3-B02F-32210D2D699C}" presName="connTx" presStyleLbl="parChTrans1D2" presStyleIdx="4" presStyleCnt="11"/>
      <dgm:spPr/>
      <dgm:t>
        <a:bodyPr/>
        <a:lstStyle/>
        <a:p>
          <a:endParaRPr lang="it-IT"/>
        </a:p>
      </dgm:t>
    </dgm:pt>
    <dgm:pt modelId="{F9AB2DAD-1677-40F2-91B8-47BF8D15E69A}" type="pres">
      <dgm:prSet presAssocID="{04965ED8-5CDE-4493-8B94-A1889BA85752}" presName="node" presStyleLbl="node1" presStyleIdx="4" presStyleCnt="11" custScaleX="177483" custScaleY="93308" custRadScaleRad="99301" custRadScaleInc="162045">
        <dgm:presLayoutVars>
          <dgm:bulletEnabled val="1"/>
        </dgm:presLayoutVars>
      </dgm:prSet>
      <dgm:spPr/>
      <dgm:t>
        <a:bodyPr/>
        <a:lstStyle/>
        <a:p>
          <a:endParaRPr lang="it-IT"/>
        </a:p>
      </dgm:t>
    </dgm:pt>
    <dgm:pt modelId="{5D5626FE-62FC-43AB-BC80-1A1FC83249EE}" type="pres">
      <dgm:prSet presAssocID="{C74C1EE6-2AD1-467B-B536-84C6F6C57CAC}" presName="Name9" presStyleLbl="parChTrans1D2" presStyleIdx="5" presStyleCnt="11"/>
      <dgm:spPr/>
      <dgm:t>
        <a:bodyPr/>
        <a:lstStyle/>
        <a:p>
          <a:endParaRPr lang="it-IT"/>
        </a:p>
      </dgm:t>
    </dgm:pt>
    <dgm:pt modelId="{8422149E-825A-4C2F-B068-0B14C3188DCB}" type="pres">
      <dgm:prSet presAssocID="{C74C1EE6-2AD1-467B-B536-84C6F6C57CAC}" presName="connTx" presStyleLbl="parChTrans1D2" presStyleIdx="5" presStyleCnt="11"/>
      <dgm:spPr/>
      <dgm:t>
        <a:bodyPr/>
        <a:lstStyle/>
        <a:p>
          <a:endParaRPr lang="it-IT"/>
        </a:p>
      </dgm:t>
    </dgm:pt>
    <dgm:pt modelId="{E885B58C-3596-499E-8D2B-F8953CE8B041}" type="pres">
      <dgm:prSet presAssocID="{16C218FF-EEA2-4944-9C53-28822979DB67}" presName="node" presStyleLbl="node1" presStyleIdx="5" presStyleCnt="11" custScaleX="170239" custScaleY="116070" custRadScaleRad="144704" custRadScaleInc="-220744">
        <dgm:presLayoutVars>
          <dgm:bulletEnabled val="1"/>
        </dgm:presLayoutVars>
      </dgm:prSet>
      <dgm:spPr/>
      <dgm:t>
        <a:bodyPr/>
        <a:lstStyle/>
        <a:p>
          <a:endParaRPr lang="it-IT"/>
        </a:p>
      </dgm:t>
    </dgm:pt>
    <dgm:pt modelId="{688CFD0C-F4AD-4330-890A-049540CE76D9}" type="pres">
      <dgm:prSet presAssocID="{BD5AC0CB-1570-4F37-86B6-D8066C223867}" presName="Name9" presStyleLbl="parChTrans1D2" presStyleIdx="6" presStyleCnt="11"/>
      <dgm:spPr/>
      <dgm:t>
        <a:bodyPr/>
        <a:lstStyle/>
        <a:p>
          <a:endParaRPr lang="it-IT"/>
        </a:p>
      </dgm:t>
    </dgm:pt>
    <dgm:pt modelId="{87CDD7B9-A22D-4CBC-B48D-D1BB02734FAA}" type="pres">
      <dgm:prSet presAssocID="{BD5AC0CB-1570-4F37-86B6-D8066C223867}" presName="connTx" presStyleLbl="parChTrans1D2" presStyleIdx="6" presStyleCnt="11"/>
      <dgm:spPr/>
      <dgm:t>
        <a:bodyPr/>
        <a:lstStyle/>
        <a:p>
          <a:endParaRPr lang="it-IT"/>
        </a:p>
      </dgm:t>
    </dgm:pt>
    <dgm:pt modelId="{72200F66-9DF3-4847-BA47-A09625941D51}" type="pres">
      <dgm:prSet presAssocID="{684FC79A-B3CE-4C1B-9355-16A80B8FC6AA}" presName="node" presStyleLbl="node1" presStyleIdx="6" presStyleCnt="11" custScaleX="205291" custScaleY="93940" custRadScaleRad="126943" custRadScaleInc="-672076">
        <dgm:presLayoutVars>
          <dgm:bulletEnabled val="1"/>
        </dgm:presLayoutVars>
      </dgm:prSet>
      <dgm:spPr/>
      <dgm:t>
        <a:bodyPr/>
        <a:lstStyle/>
        <a:p>
          <a:endParaRPr lang="it-IT"/>
        </a:p>
      </dgm:t>
    </dgm:pt>
    <dgm:pt modelId="{19DAFCCA-14D1-4A98-BC63-AC29A9D8EDD0}" type="pres">
      <dgm:prSet presAssocID="{74421BE5-0E04-43FF-A9DC-3D84389BFCDA}" presName="Name9" presStyleLbl="parChTrans1D2" presStyleIdx="7" presStyleCnt="11"/>
      <dgm:spPr/>
      <dgm:t>
        <a:bodyPr/>
        <a:lstStyle/>
        <a:p>
          <a:endParaRPr lang="it-IT"/>
        </a:p>
      </dgm:t>
    </dgm:pt>
    <dgm:pt modelId="{ADD6FB61-340F-4049-A673-6C3B90B2B090}" type="pres">
      <dgm:prSet presAssocID="{74421BE5-0E04-43FF-A9DC-3D84389BFCDA}" presName="connTx" presStyleLbl="parChTrans1D2" presStyleIdx="7" presStyleCnt="11"/>
      <dgm:spPr/>
      <dgm:t>
        <a:bodyPr/>
        <a:lstStyle/>
        <a:p>
          <a:endParaRPr lang="it-IT"/>
        </a:p>
      </dgm:t>
    </dgm:pt>
    <dgm:pt modelId="{C32F0C35-1D55-4BDC-B1EE-75E9C33ED45C}" type="pres">
      <dgm:prSet presAssocID="{FBE9BEEA-5331-43F7-BA11-F70CE3F41E69}" presName="node" presStyleLbl="node1" presStyleIdx="7" presStyleCnt="11" custScaleX="152253" custScaleY="89214" custRadScaleRad="132365" custRadScaleInc="-751701">
        <dgm:presLayoutVars>
          <dgm:bulletEnabled val="1"/>
        </dgm:presLayoutVars>
      </dgm:prSet>
      <dgm:spPr/>
      <dgm:t>
        <a:bodyPr/>
        <a:lstStyle/>
        <a:p>
          <a:endParaRPr lang="it-IT"/>
        </a:p>
      </dgm:t>
    </dgm:pt>
    <dgm:pt modelId="{139A60C3-0B3D-4503-88B1-765207CB103B}" type="pres">
      <dgm:prSet presAssocID="{E0C89517-BFA4-4B67-A8F3-A7C572583C0E}" presName="Name9" presStyleLbl="parChTrans1D2" presStyleIdx="8" presStyleCnt="11"/>
      <dgm:spPr/>
      <dgm:t>
        <a:bodyPr/>
        <a:lstStyle/>
        <a:p>
          <a:endParaRPr lang="it-IT"/>
        </a:p>
      </dgm:t>
    </dgm:pt>
    <dgm:pt modelId="{8E70E3E9-FF01-4D9B-9F27-C79B1858193C}" type="pres">
      <dgm:prSet presAssocID="{E0C89517-BFA4-4B67-A8F3-A7C572583C0E}" presName="connTx" presStyleLbl="parChTrans1D2" presStyleIdx="8" presStyleCnt="11"/>
      <dgm:spPr/>
      <dgm:t>
        <a:bodyPr/>
        <a:lstStyle/>
        <a:p>
          <a:endParaRPr lang="it-IT"/>
        </a:p>
      </dgm:t>
    </dgm:pt>
    <dgm:pt modelId="{082E09C6-F5EB-4A78-8414-5636BC1E0CE9}" type="pres">
      <dgm:prSet presAssocID="{42927E62-FCDF-45B7-B35C-794E595EE7FD}" presName="node" presStyleLbl="node1" presStyleIdx="8" presStyleCnt="11" custScaleX="240189" custRadScaleRad="131285" custRadScaleInc="-16293">
        <dgm:presLayoutVars>
          <dgm:bulletEnabled val="1"/>
        </dgm:presLayoutVars>
      </dgm:prSet>
      <dgm:spPr/>
      <dgm:t>
        <a:bodyPr/>
        <a:lstStyle/>
        <a:p>
          <a:endParaRPr lang="it-IT"/>
        </a:p>
      </dgm:t>
    </dgm:pt>
    <dgm:pt modelId="{437599BB-6108-46B6-BB80-26001A17CB44}" type="pres">
      <dgm:prSet presAssocID="{7BBAC1C4-ACAA-4666-90A3-622BE751085D}" presName="Name9" presStyleLbl="parChTrans1D2" presStyleIdx="9" presStyleCnt="11"/>
      <dgm:spPr/>
      <dgm:t>
        <a:bodyPr/>
        <a:lstStyle/>
        <a:p>
          <a:endParaRPr lang="it-IT"/>
        </a:p>
      </dgm:t>
    </dgm:pt>
    <dgm:pt modelId="{C83CACEA-5E7F-4630-B292-FAC7EF876188}" type="pres">
      <dgm:prSet presAssocID="{7BBAC1C4-ACAA-4666-90A3-622BE751085D}" presName="connTx" presStyleLbl="parChTrans1D2" presStyleIdx="9" presStyleCnt="11"/>
      <dgm:spPr/>
      <dgm:t>
        <a:bodyPr/>
        <a:lstStyle/>
        <a:p>
          <a:endParaRPr lang="it-IT"/>
        </a:p>
      </dgm:t>
    </dgm:pt>
    <dgm:pt modelId="{0DA683C0-0A53-49C1-A776-39F60CB12974}" type="pres">
      <dgm:prSet presAssocID="{C0370189-9F3B-4336-AE92-0E37AFC228FD}" presName="node" presStyleLbl="node1" presStyleIdx="9" presStyleCnt="11" custScaleX="259668" custScaleY="135045" custRadScaleRad="132099" custRadScaleInc="-74203">
        <dgm:presLayoutVars>
          <dgm:bulletEnabled val="1"/>
        </dgm:presLayoutVars>
      </dgm:prSet>
      <dgm:spPr/>
      <dgm:t>
        <a:bodyPr/>
        <a:lstStyle/>
        <a:p>
          <a:endParaRPr lang="it-IT"/>
        </a:p>
      </dgm:t>
    </dgm:pt>
    <dgm:pt modelId="{7D2DCB9C-C984-46A2-9FFF-B32B7E7E90D6}" type="pres">
      <dgm:prSet presAssocID="{F5648EE9-79E8-49F5-AE64-0C742AAAC748}" presName="Name9" presStyleLbl="parChTrans1D2" presStyleIdx="10" presStyleCnt="11"/>
      <dgm:spPr/>
      <dgm:t>
        <a:bodyPr/>
        <a:lstStyle/>
        <a:p>
          <a:endParaRPr lang="it-IT"/>
        </a:p>
      </dgm:t>
    </dgm:pt>
    <dgm:pt modelId="{C24534CE-559D-4A0C-A224-DDDA4F24E51E}" type="pres">
      <dgm:prSet presAssocID="{F5648EE9-79E8-49F5-AE64-0C742AAAC748}" presName="connTx" presStyleLbl="parChTrans1D2" presStyleIdx="10" presStyleCnt="11"/>
      <dgm:spPr/>
      <dgm:t>
        <a:bodyPr/>
        <a:lstStyle/>
        <a:p>
          <a:endParaRPr lang="it-IT"/>
        </a:p>
      </dgm:t>
    </dgm:pt>
    <dgm:pt modelId="{EFF4E35F-2C16-42BD-BA13-25BD4954BB9C}" type="pres">
      <dgm:prSet presAssocID="{4D3F198C-9540-4E78-A019-680B4F1F847D}" presName="node" presStyleLbl="node1" presStyleIdx="10" presStyleCnt="11" custScaleX="244798" custScaleY="127805" custRadScaleRad="151024" custRadScaleInc="-121503">
        <dgm:presLayoutVars>
          <dgm:bulletEnabled val="1"/>
        </dgm:presLayoutVars>
      </dgm:prSet>
      <dgm:spPr/>
      <dgm:t>
        <a:bodyPr/>
        <a:lstStyle/>
        <a:p>
          <a:endParaRPr lang="it-IT"/>
        </a:p>
      </dgm:t>
    </dgm:pt>
  </dgm:ptLst>
  <dgm:cxnLst>
    <dgm:cxn modelId="{1B7C0B18-128C-478D-987D-62DD97158083}" srcId="{017365A7-E9C6-4862-9E4F-87DEBDBE7F73}" destId="{684FC79A-B3CE-4C1B-9355-16A80B8FC6AA}" srcOrd="6" destOrd="0" parTransId="{BD5AC0CB-1570-4F37-86B6-D8066C223867}" sibTransId="{0B8042FD-FC55-42EA-B476-2067C174514F}"/>
    <dgm:cxn modelId="{740648FD-1A22-4431-93AE-4DC2D7A5646B}" type="presOf" srcId="{F5648EE9-79E8-49F5-AE64-0C742AAAC748}" destId="{7D2DCB9C-C984-46A2-9FFF-B32B7E7E90D6}" srcOrd="0" destOrd="0" presId="urn:microsoft.com/office/officeart/2005/8/layout/radial1"/>
    <dgm:cxn modelId="{E17F3925-3767-4425-9269-F8C1F947E9A6}" type="presOf" srcId="{00A4930E-C215-4D8C-8512-9D9DBB859203}" destId="{F06EF9EC-4DBD-41DD-B6B0-CDF615D56DD1}" srcOrd="0" destOrd="0" presId="urn:microsoft.com/office/officeart/2005/8/layout/radial1"/>
    <dgm:cxn modelId="{45AB75AE-3A13-4280-98AC-127E7F844D81}" type="presOf" srcId="{04965ED8-5CDE-4493-8B94-A1889BA85752}" destId="{F9AB2DAD-1677-40F2-91B8-47BF8D15E69A}" srcOrd="0" destOrd="0" presId="urn:microsoft.com/office/officeart/2005/8/layout/radial1"/>
    <dgm:cxn modelId="{AD7822CA-221D-4AD3-8D55-3DD12211DCED}" type="presOf" srcId="{E0C89517-BFA4-4B67-A8F3-A7C572583C0E}" destId="{8E70E3E9-FF01-4D9B-9F27-C79B1858193C}" srcOrd="1" destOrd="0" presId="urn:microsoft.com/office/officeart/2005/8/layout/radial1"/>
    <dgm:cxn modelId="{D4971843-BE19-4C69-BE11-09CC2F507241}" srcId="{017365A7-E9C6-4862-9E4F-87DEBDBE7F73}" destId="{BA4060E2-9DC8-4801-A75D-7A9497B1E46F}" srcOrd="0" destOrd="0" parTransId="{00A4930E-C215-4D8C-8512-9D9DBB859203}" sibTransId="{0497290E-AF0B-4E84-9E63-924F67D45EFD}"/>
    <dgm:cxn modelId="{9CF8CF32-5C81-4725-9CE3-88176501D05D}" type="presOf" srcId="{D35F11C9-FC1E-4EF3-B02F-32210D2D699C}" destId="{3FE1088A-B358-4742-94E9-52CE2F2B6051}" srcOrd="1" destOrd="0" presId="urn:microsoft.com/office/officeart/2005/8/layout/radial1"/>
    <dgm:cxn modelId="{052B8357-EFEC-45CE-9337-9D1EB4A575EE}" type="presOf" srcId="{3623C43A-4927-4D41-A3EE-E8AEE29C6A77}" destId="{CA7807CA-E89B-4DA0-A65D-6B7048D033E4}" srcOrd="0" destOrd="0" presId="urn:microsoft.com/office/officeart/2005/8/layout/radial1"/>
    <dgm:cxn modelId="{CCBA5B37-3B20-4147-AED4-2220AA1CC105}" type="presOf" srcId="{42927E62-FCDF-45B7-B35C-794E595EE7FD}" destId="{082E09C6-F5EB-4A78-8414-5636BC1E0CE9}" srcOrd="0" destOrd="0" presId="urn:microsoft.com/office/officeart/2005/8/layout/radial1"/>
    <dgm:cxn modelId="{A0B86357-F676-43E4-A1EB-EBE6095D0E64}" srcId="{017365A7-E9C6-4862-9E4F-87DEBDBE7F73}" destId="{FBE9BEEA-5331-43F7-BA11-F70CE3F41E69}" srcOrd="7" destOrd="0" parTransId="{74421BE5-0E04-43FF-A9DC-3D84389BFCDA}" sibTransId="{2285EE74-B1DE-474A-B408-19BE00ADD3DE}"/>
    <dgm:cxn modelId="{0C62B0A2-95AE-4355-81F7-96D1D8DA456B}" type="presOf" srcId="{568BB16F-4B6A-4832-BFAA-0CA3715199CD}" destId="{15663B86-A531-4BD8-8672-0F3FD201F5F3}" srcOrd="0" destOrd="0" presId="urn:microsoft.com/office/officeart/2005/8/layout/radial1"/>
    <dgm:cxn modelId="{A176653D-13EE-4C16-80C0-442156063C0C}" type="presOf" srcId="{461AB889-1452-44F9-BB9B-3CB2857429B2}" destId="{5B4843FD-EAC3-4C1C-9DF7-FD85D4A63588}" srcOrd="0" destOrd="0" presId="urn:microsoft.com/office/officeart/2005/8/layout/radial1"/>
    <dgm:cxn modelId="{4AD7FFA7-204E-43CE-B606-8434BEF84220}" type="presOf" srcId="{568BB16F-4B6A-4832-BFAA-0CA3715199CD}" destId="{ED3300AC-0A52-47C5-8263-C2E53578D53A}" srcOrd="1" destOrd="0" presId="urn:microsoft.com/office/officeart/2005/8/layout/radial1"/>
    <dgm:cxn modelId="{CD7EF1C6-BE55-4ADA-A32F-009D60B0A00E}" srcId="{2A8A0848-B353-4B60-A974-51FAA3CDC4B6}" destId="{930B93F6-FAA2-4C7A-9712-EF4D5584BAD8}" srcOrd="1" destOrd="0" parTransId="{90C3A195-B210-4CD7-846D-4128CF199C19}" sibTransId="{3E809D11-BF52-4DF3-970D-55387407BD33}"/>
    <dgm:cxn modelId="{FDC1CECA-38EB-408D-ACCA-3088FE31E7EA}" srcId="{017365A7-E9C6-4862-9E4F-87DEBDBE7F73}" destId="{6847C38C-7ABD-47D3-92F3-50DBC23EDFE9}" srcOrd="1" destOrd="0" parTransId="{568BB16F-4B6A-4832-BFAA-0CA3715199CD}" sibTransId="{1DFB5E10-2BCA-4787-8D39-DF16BA2F466C}"/>
    <dgm:cxn modelId="{27219BD5-1098-490C-9632-AFC23AAA5F47}" type="presOf" srcId="{BD97DAE7-E3EC-4FBB-B1E0-F86366B40EB9}" destId="{44D7A4FC-8656-47CB-BDBC-BD453F91B6FC}" srcOrd="0" destOrd="0" presId="urn:microsoft.com/office/officeart/2005/8/layout/radial1"/>
    <dgm:cxn modelId="{E828B1FB-B878-4971-BF3A-55EC01657BF8}" srcId="{017365A7-E9C6-4862-9E4F-87DEBDBE7F73}" destId="{04965ED8-5CDE-4493-8B94-A1889BA85752}" srcOrd="4" destOrd="0" parTransId="{D35F11C9-FC1E-4EF3-B02F-32210D2D699C}" sibTransId="{D51E8A23-D142-4196-8853-843E6EAD6731}"/>
    <dgm:cxn modelId="{D43FA7A1-ED3E-4825-886D-055BA4E95447}" type="presOf" srcId="{6847C38C-7ABD-47D3-92F3-50DBC23EDFE9}" destId="{09ED5AD9-EC7D-4E37-A579-2B53AF089469}" srcOrd="0" destOrd="0" presId="urn:microsoft.com/office/officeart/2005/8/layout/radial1"/>
    <dgm:cxn modelId="{FBF5E3BF-6742-46FB-8370-44E1E3DF7879}" type="presOf" srcId="{B4CA4C08-F9E5-4F6E-9264-CD43921A1B70}" destId="{EC8D48E0-B995-4006-ACD2-4772618352A9}" srcOrd="0" destOrd="0" presId="urn:microsoft.com/office/officeart/2005/8/layout/radial1"/>
    <dgm:cxn modelId="{E37C24FC-602C-4110-B949-31A0B0293ECD}" srcId="{017365A7-E9C6-4862-9E4F-87DEBDBE7F73}" destId="{461AB889-1452-44F9-BB9B-3CB2857429B2}" srcOrd="3" destOrd="0" parTransId="{BD97DAE7-E3EC-4FBB-B1E0-F86366B40EB9}" sibTransId="{ACAA1662-83FE-4A66-9AE3-4B2AB617B564}"/>
    <dgm:cxn modelId="{263A76B1-94F4-4D9B-B8C6-BC16874054D9}" srcId="{017365A7-E9C6-4862-9E4F-87DEBDBE7F73}" destId="{B4CA4C08-F9E5-4F6E-9264-CD43921A1B70}" srcOrd="2" destOrd="0" parTransId="{3623C43A-4927-4D41-A3EE-E8AEE29C6A77}" sibTransId="{E66A4001-DF93-4422-BA53-0EE5656C39D7}"/>
    <dgm:cxn modelId="{5C39822F-C61B-4496-B069-B4195138DDE9}" type="presOf" srcId="{4D3F198C-9540-4E78-A019-680B4F1F847D}" destId="{EFF4E35F-2C16-42BD-BA13-25BD4954BB9C}" srcOrd="0" destOrd="0" presId="urn:microsoft.com/office/officeart/2005/8/layout/radial1"/>
    <dgm:cxn modelId="{71E625D2-38C5-4C00-81B6-0E68BF8B1654}" type="presOf" srcId="{FBE9BEEA-5331-43F7-BA11-F70CE3F41E69}" destId="{C32F0C35-1D55-4BDC-B1EE-75E9C33ED45C}" srcOrd="0" destOrd="0" presId="urn:microsoft.com/office/officeart/2005/8/layout/radial1"/>
    <dgm:cxn modelId="{BC09C33E-BB8C-49D1-8CA5-C58E6B027B62}" type="presOf" srcId="{74421BE5-0E04-43FF-A9DC-3D84389BFCDA}" destId="{19DAFCCA-14D1-4A98-BC63-AC29A9D8EDD0}" srcOrd="0" destOrd="0" presId="urn:microsoft.com/office/officeart/2005/8/layout/radial1"/>
    <dgm:cxn modelId="{38955A7A-9038-486C-95FD-1664ACDE9259}" type="presOf" srcId="{684FC79A-B3CE-4C1B-9355-16A80B8FC6AA}" destId="{72200F66-9DF3-4847-BA47-A09625941D51}" srcOrd="0" destOrd="0" presId="urn:microsoft.com/office/officeart/2005/8/layout/radial1"/>
    <dgm:cxn modelId="{32387989-AC14-4E23-A0E5-EB1263B9F846}" type="presOf" srcId="{BA4060E2-9DC8-4801-A75D-7A9497B1E46F}" destId="{3CA1390A-D1CF-4AB0-9950-6D56D2BAB755}" srcOrd="0" destOrd="0" presId="urn:microsoft.com/office/officeart/2005/8/layout/radial1"/>
    <dgm:cxn modelId="{77FCC237-B95E-42FF-8F36-C2D6F35E46CB}" type="presOf" srcId="{C0370189-9F3B-4336-AE92-0E37AFC228FD}" destId="{0DA683C0-0A53-49C1-A776-39F60CB12974}" srcOrd="0" destOrd="0" presId="urn:microsoft.com/office/officeart/2005/8/layout/radial1"/>
    <dgm:cxn modelId="{8D814988-CA10-47D2-AF27-41913EF48942}" type="presOf" srcId="{16C218FF-EEA2-4944-9C53-28822979DB67}" destId="{E885B58C-3596-499E-8D2B-F8953CE8B041}" srcOrd="0" destOrd="0" presId="urn:microsoft.com/office/officeart/2005/8/layout/radial1"/>
    <dgm:cxn modelId="{477392FB-5BEC-4C5E-9C32-7087D9BDCA83}" type="presOf" srcId="{017365A7-E9C6-4862-9E4F-87DEBDBE7F73}" destId="{30001E19-87EB-45A2-B68A-09CFB434C2D5}" srcOrd="0" destOrd="0" presId="urn:microsoft.com/office/officeart/2005/8/layout/radial1"/>
    <dgm:cxn modelId="{8A034A1F-C5FF-44EB-985C-805D1B43BFA6}" type="presOf" srcId="{BD5AC0CB-1570-4F37-86B6-D8066C223867}" destId="{688CFD0C-F4AD-4330-890A-049540CE76D9}" srcOrd="0" destOrd="0" presId="urn:microsoft.com/office/officeart/2005/8/layout/radial1"/>
    <dgm:cxn modelId="{6AAF0BCB-7B3A-4D89-8126-7ABB73E24CA2}" type="presOf" srcId="{74421BE5-0E04-43FF-A9DC-3D84389BFCDA}" destId="{ADD6FB61-340F-4049-A673-6C3B90B2B090}" srcOrd="1" destOrd="0" presId="urn:microsoft.com/office/officeart/2005/8/layout/radial1"/>
    <dgm:cxn modelId="{A4820B6F-D786-4639-9817-48921033C408}" srcId="{017365A7-E9C6-4862-9E4F-87DEBDBE7F73}" destId="{C0370189-9F3B-4336-AE92-0E37AFC228FD}" srcOrd="9" destOrd="0" parTransId="{7BBAC1C4-ACAA-4666-90A3-622BE751085D}" sibTransId="{BFC6B887-166C-4936-B417-38C73291C883}"/>
    <dgm:cxn modelId="{6AA61E63-231A-4D09-85EB-D8CCEF1F3BA1}" type="presOf" srcId="{7BBAC1C4-ACAA-4666-90A3-622BE751085D}" destId="{C83CACEA-5E7F-4630-B292-FAC7EF876188}" srcOrd="1" destOrd="0" presId="urn:microsoft.com/office/officeart/2005/8/layout/radial1"/>
    <dgm:cxn modelId="{A4A6BB69-04F3-4AF8-B05E-7DC51E7CFE9F}" type="presOf" srcId="{7BBAC1C4-ACAA-4666-90A3-622BE751085D}" destId="{437599BB-6108-46B6-BB80-26001A17CB44}" srcOrd="0" destOrd="0" presId="urn:microsoft.com/office/officeart/2005/8/layout/radial1"/>
    <dgm:cxn modelId="{235079E2-FA8B-41C7-9D21-20594C6064F3}" type="presOf" srcId="{2A8A0848-B353-4B60-A974-51FAA3CDC4B6}" destId="{4403E22B-3EB2-4500-A198-4078A5BEB2B3}" srcOrd="0" destOrd="0" presId="urn:microsoft.com/office/officeart/2005/8/layout/radial1"/>
    <dgm:cxn modelId="{47A006CB-1634-4383-BC58-8F8EB4562B39}" srcId="{017365A7-E9C6-4862-9E4F-87DEBDBE7F73}" destId="{16C218FF-EEA2-4944-9C53-28822979DB67}" srcOrd="5" destOrd="0" parTransId="{C74C1EE6-2AD1-467B-B536-84C6F6C57CAC}" sibTransId="{5F16AF59-DBB1-4A20-816E-889084CB77EF}"/>
    <dgm:cxn modelId="{EF09D2B2-1CA8-41CB-A921-37579B993872}" type="presOf" srcId="{C74C1EE6-2AD1-467B-B536-84C6F6C57CAC}" destId="{8422149E-825A-4C2F-B068-0B14C3188DCB}" srcOrd="1" destOrd="0" presId="urn:microsoft.com/office/officeart/2005/8/layout/radial1"/>
    <dgm:cxn modelId="{9E52F97C-A6AD-4948-8574-0EBF3D9B9D96}" type="presOf" srcId="{3623C43A-4927-4D41-A3EE-E8AEE29C6A77}" destId="{18CB49C1-6E42-4408-9969-9A7BE7FF09C5}" srcOrd="1" destOrd="0" presId="urn:microsoft.com/office/officeart/2005/8/layout/radial1"/>
    <dgm:cxn modelId="{31D52430-DA94-4594-881F-8928C9E88726}" type="presOf" srcId="{D35F11C9-FC1E-4EF3-B02F-32210D2D699C}" destId="{BAB0E2FE-43EF-46BB-9B68-2FDD1328B6C0}" srcOrd="0" destOrd="0" presId="urn:microsoft.com/office/officeart/2005/8/layout/radial1"/>
    <dgm:cxn modelId="{1FAB90DD-0CC7-4135-BB69-C8DD1BA480CF}" srcId="{017365A7-E9C6-4862-9E4F-87DEBDBE7F73}" destId="{42927E62-FCDF-45B7-B35C-794E595EE7FD}" srcOrd="8" destOrd="0" parTransId="{E0C89517-BFA4-4B67-A8F3-A7C572583C0E}" sibTransId="{3B8264F5-4D12-4A4D-9D72-529D81BA9C30}"/>
    <dgm:cxn modelId="{7000B10A-3082-4907-A6A9-2F7A70D39E6E}" srcId="{2A8A0848-B353-4B60-A974-51FAA3CDC4B6}" destId="{017365A7-E9C6-4862-9E4F-87DEBDBE7F73}" srcOrd="0" destOrd="0" parTransId="{B50570F2-9FB2-47C1-A84F-F5143E2B339D}" sibTransId="{9D624A75-FC37-497A-AB61-0354B90A6AEA}"/>
    <dgm:cxn modelId="{B7E0B02E-B8F4-401A-BBEE-A53726240C8C}" type="presOf" srcId="{BD97DAE7-E3EC-4FBB-B1E0-F86366B40EB9}" destId="{16AE13CD-2D72-42CA-84B2-36FF43BAAB82}" srcOrd="1" destOrd="0" presId="urn:microsoft.com/office/officeart/2005/8/layout/radial1"/>
    <dgm:cxn modelId="{92ACC28B-E98E-4305-ADEF-42C801622733}" type="presOf" srcId="{E0C89517-BFA4-4B67-A8F3-A7C572583C0E}" destId="{139A60C3-0B3D-4503-88B1-765207CB103B}" srcOrd="0" destOrd="0" presId="urn:microsoft.com/office/officeart/2005/8/layout/radial1"/>
    <dgm:cxn modelId="{D82B3864-6F8A-4335-9739-2F56AA3DBC80}" type="presOf" srcId="{BD5AC0CB-1570-4F37-86B6-D8066C223867}" destId="{87CDD7B9-A22D-4CBC-B48D-D1BB02734FAA}" srcOrd="1" destOrd="0" presId="urn:microsoft.com/office/officeart/2005/8/layout/radial1"/>
    <dgm:cxn modelId="{88D1BD31-4712-4877-8051-A70518F59723}" type="presOf" srcId="{C74C1EE6-2AD1-467B-B536-84C6F6C57CAC}" destId="{5D5626FE-62FC-43AB-BC80-1A1FC83249EE}" srcOrd="0" destOrd="0" presId="urn:microsoft.com/office/officeart/2005/8/layout/radial1"/>
    <dgm:cxn modelId="{0C171F0E-5DB3-4B4E-AA58-4A5372F2319A}" srcId="{017365A7-E9C6-4862-9E4F-87DEBDBE7F73}" destId="{4D3F198C-9540-4E78-A019-680B4F1F847D}" srcOrd="10" destOrd="0" parTransId="{F5648EE9-79E8-49F5-AE64-0C742AAAC748}" sibTransId="{7FDBD955-3411-4685-AE2A-0083E3E7DA9C}"/>
    <dgm:cxn modelId="{BF125F01-F3EC-4DC8-A625-67FEAA536543}" type="presOf" srcId="{F5648EE9-79E8-49F5-AE64-0C742AAAC748}" destId="{C24534CE-559D-4A0C-A224-DDDA4F24E51E}" srcOrd="1" destOrd="0" presId="urn:microsoft.com/office/officeart/2005/8/layout/radial1"/>
    <dgm:cxn modelId="{38469101-4447-4654-967F-E8B6B709C2B2}" type="presOf" srcId="{00A4930E-C215-4D8C-8512-9D9DBB859203}" destId="{717AA550-4D28-4105-BD42-E54399F2E86E}" srcOrd="1" destOrd="0" presId="urn:microsoft.com/office/officeart/2005/8/layout/radial1"/>
    <dgm:cxn modelId="{3DAF4C72-774A-4F37-95BB-1CB1CA749E67}" type="presParOf" srcId="{4403E22B-3EB2-4500-A198-4078A5BEB2B3}" destId="{30001E19-87EB-45A2-B68A-09CFB434C2D5}" srcOrd="0" destOrd="0" presId="urn:microsoft.com/office/officeart/2005/8/layout/radial1"/>
    <dgm:cxn modelId="{FF1E8FC6-481E-4661-95FB-E7EF623B1A5C}" type="presParOf" srcId="{4403E22B-3EB2-4500-A198-4078A5BEB2B3}" destId="{F06EF9EC-4DBD-41DD-B6B0-CDF615D56DD1}" srcOrd="1" destOrd="0" presId="urn:microsoft.com/office/officeart/2005/8/layout/radial1"/>
    <dgm:cxn modelId="{F179F032-89A1-4241-9570-463C7142F579}" type="presParOf" srcId="{F06EF9EC-4DBD-41DD-B6B0-CDF615D56DD1}" destId="{717AA550-4D28-4105-BD42-E54399F2E86E}" srcOrd="0" destOrd="0" presId="urn:microsoft.com/office/officeart/2005/8/layout/radial1"/>
    <dgm:cxn modelId="{F3A94D22-78D7-4018-BF0B-A4283374CC22}" type="presParOf" srcId="{4403E22B-3EB2-4500-A198-4078A5BEB2B3}" destId="{3CA1390A-D1CF-4AB0-9950-6D56D2BAB755}" srcOrd="2" destOrd="0" presId="urn:microsoft.com/office/officeart/2005/8/layout/radial1"/>
    <dgm:cxn modelId="{0FA910B8-0969-4292-A769-A3E6CEF46187}" type="presParOf" srcId="{4403E22B-3EB2-4500-A198-4078A5BEB2B3}" destId="{15663B86-A531-4BD8-8672-0F3FD201F5F3}" srcOrd="3" destOrd="0" presId="urn:microsoft.com/office/officeart/2005/8/layout/radial1"/>
    <dgm:cxn modelId="{ABB06669-B225-4D8B-A378-47E9AC4CFB8F}" type="presParOf" srcId="{15663B86-A531-4BD8-8672-0F3FD201F5F3}" destId="{ED3300AC-0A52-47C5-8263-C2E53578D53A}" srcOrd="0" destOrd="0" presId="urn:microsoft.com/office/officeart/2005/8/layout/radial1"/>
    <dgm:cxn modelId="{3FB165B2-8E6E-4C80-8BA6-17593C8FC1D4}" type="presParOf" srcId="{4403E22B-3EB2-4500-A198-4078A5BEB2B3}" destId="{09ED5AD9-EC7D-4E37-A579-2B53AF089469}" srcOrd="4" destOrd="0" presId="urn:microsoft.com/office/officeart/2005/8/layout/radial1"/>
    <dgm:cxn modelId="{019898CC-7752-4037-9804-1AC5EE95B8C0}" type="presParOf" srcId="{4403E22B-3EB2-4500-A198-4078A5BEB2B3}" destId="{CA7807CA-E89B-4DA0-A65D-6B7048D033E4}" srcOrd="5" destOrd="0" presId="urn:microsoft.com/office/officeart/2005/8/layout/radial1"/>
    <dgm:cxn modelId="{6BC2F5B8-48B4-46CB-9BF2-10D723156275}" type="presParOf" srcId="{CA7807CA-E89B-4DA0-A65D-6B7048D033E4}" destId="{18CB49C1-6E42-4408-9969-9A7BE7FF09C5}" srcOrd="0" destOrd="0" presId="urn:microsoft.com/office/officeart/2005/8/layout/radial1"/>
    <dgm:cxn modelId="{95BFE755-16EB-40B7-B535-31EB7E65DD5B}" type="presParOf" srcId="{4403E22B-3EB2-4500-A198-4078A5BEB2B3}" destId="{EC8D48E0-B995-4006-ACD2-4772618352A9}" srcOrd="6" destOrd="0" presId="urn:microsoft.com/office/officeart/2005/8/layout/radial1"/>
    <dgm:cxn modelId="{FB04E042-D4BF-4E98-A8A9-AA5B62C1E741}" type="presParOf" srcId="{4403E22B-3EB2-4500-A198-4078A5BEB2B3}" destId="{44D7A4FC-8656-47CB-BDBC-BD453F91B6FC}" srcOrd="7" destOrd="0" presId="urn:microsoft.com/office/officeart/2005/8/layout/radial1"/>
    <dgm:cxn modelId="{A12A0751-FEB3-4816-9CBD-3E7B23647648}" type="presParOf" srcId="{44D7A4FC-8656-47CB-BDBC-BD453F91B6FC}" destId="{16AE13CD-2D72-42CA-84B2-36FF43BAAB82}" srcOrd="0" destOrd="0" presId="urn:microsoft.com/office/officeart/2005/8/layout/radial1"/>
    <dgm:cxn modelId="{9A8CE6F4-8BF1-4FBD-8F4B-9B232A2CA19C}" type="presParOf" srcId="{4403E22B-3EB2-4500-A198-4078A5BEB2B3}" destId="{5B4843FD-EAC3-4C1C-9DF7-FD85D4A63588}" srcOrd="8" destOrd="0" presId="urn:microsoft.com/office/officeart/2005/8/layout/radial1"/>
    <dgm:cxn modelId="{7717956C-1C66-4CB3-AF5F-9E875F3A5004}" type="presParOf" srcId="{4403E22B-3EB2-4500-A198-4078A5BEB2B3}" destId="{BAB0E2FE-43EF-46BB-9B68-2FDD1328B6C0}" srcOrd="9" destOrd="0" presId="urn:microsoft.com/office/officeart/2005/8/layout/radial1"/>
    <dgm:cxn modelId="{4CE0FC95-3ACB-44F3-A76B-2E18A717257F}" type="presParOf" srcId="{BAB0E2FE-43EF-46BB-9B68-2FDD1328B6C0}" destId="{3FE1088A-B358-4742-94E9-52CE2F2B6051}" srcOrd="0" destOrd="0" presId="urn:microsoft.com/office/officeart/2005/8/layout/radial1"/>
    <dgm:cxn modelId="{C800C0CB-395E-4760-8B71-6F4BAE160FDE}" type="presParOf" srcId="{4403E22B-3EB2-4500-A198-4078A5BEB2B3}" destId="{F9AB2DAD-1677-40F2-91B8-47BF8D15E69A}" srcOrd="10" destOrd="0" presId="urn:microsoft.com/office/officeart/2005/8/layout/radial1"/>
    <dgm:cxn modelId="{BFB25081-0C8D-4B2C-9ECD-D6B69D094C0A}" type="presParOf" srcId="{4403E22B-3EB2-4500-A198-4078A5BEB2B3}" destId="{5D5626FE-62FC-43AB-BC80-1A1FC83249EE}" srcOrd="11" destOrd="0" presId="urn:microsoft.com/office/officeart/2005/8/layout/radial1"/>
    <dgm:cxn modelId="{32A8DFFC-282A-4F42-B362-B0C70FB41A44}" type="presParOf" srcId="{5D5626FE-62FC-43AB-BC80-1A1FC83249EE}" destId="{8422149E-825A-4C2F-B068-0B14C3188DCB}" srcOrd="0" destOrd="0" presId="urn:microsoft.com/office/officeart/2005/8/layout/radial1"/>
    <dgm:cxn modelId="{B0802592-3224-4C46-84B0-3BB421E2FEFB}" type="presParOf" srcId="{4403E22B-3EB2-4500-A198-4078A5BEB2B3}" destId="{E885B58C-3596-499E-8D2B-F8953CE8B041}" srcOrd="12" destOrd="0" presId="urn:microsoft.com/office/officeart/2005/8/layout/radial1"/>
    <dgm:cxn modelId="{327CCD4F-6F45-44E9-BF28-E355833E5BC2}" type="presParOf" srcId="{4403E22B-3EB2-4500-A198-4078A5BEB2B3}" destId="{688CFD0C-F4AD-4330-890A-049540CE76D9}" srcOrd="13" destOrd="0" presId="urn:microsoft.com/office/officeart/2005/8/layout/radial1"/>
    <dgm:cxn modelId="{FA8FB451-813D-4276-A16E-F644C6A71EF5}" type="presParOf" srcId="{688CFD0C-F4AD-4330-890A-049540CE76D9}" destId="{87CDD7B9-A22D-4CBC-B48D-D1BB02734FAA}" srcOrd="0" destOrd="0" presId="urn:microsoft.com/office/officeart/2005/8/layout/radial1"/>
    <dgm:cxn modelId="{E70C0F8A-65D5-4321-BCD8-C36F2C6F18D0}" type="presParOf" srcId="{4403E22B-3EB2-4500-A198-4078A5BEB2B3}" destId="{72200F66-9DF3-4847-BA47-A09625941D51}" srcOrd="14" destOrd="0" presId="urn:microsoft.com/office/officeart/2005/8/layout/radial1"/>
    <dgm:cxn modelId="{C3E66AB6-6E0B-4602-B8F7-8DE57C1021A7}" type="presParOf" srcId="{4403E22B-3EB2-4500-A198-4078A5BEB2B3}" destId="{19DAFCCA-14D1-4A98-BC63-AC29A9D8EDD0}" srcOrd="15" destOrd="0" presId="urn:microsoft.com/office/officeart/2005/8/layout/radial1"/>
    <dgm:cxn modelId="{B6F93892-CB31-4ADD-99AC-32FFBFD6E4BB}" type="presParOf" srcId="{19DAFCCA-14D1-4A98-BC63-AC29A9D8EDD0}" destId="{ADD6FB61-340F-4049-A673-6C3B90B2B090}" srcOrd="0" destOrd="0" presId="urn:microsoft.com/office/officeart/2005/8/layout/radial1"/>
    <dgm:cxn modelId="{99CAF7A0-2DAC-4814-A251-59C96B569668}" type="presParOf" srcId="{4403E22B-3EB2-4500-A198-4078A5BEB2B3}" destId="{C32F0C35-1D55-4BDC-B1EE-75E9C33ED45C}" srcOrd="16" destOrd="0" presId="urn:microsoft.com/office/officeart/2005/8/layout/radial1"/>
    <dgm:cxn modelId="{F6F7EB52-02D0-496E-9939-115D741605C2}" type="presParOf" srcId="{4403E22B-3EB2-4500-A198-4078A5BEB2B3}" destId="{139A60C3-0B3D-4503-88B1-765207CB103B}" srcOrd="17" destOrd="0" presId="urn:microsoft.com/office/officeart/2005/8/layout/radial1"/>
    <dgm:cxn modelId="{DD38E1A2-DB0C-4160-BE1E-FF5876F6E3C4}" type="presParOf" srcId="{139A60C3-0B3D-4503-88B1-765207CB103B}" destId="{8E70E3E9-FF01-4D9B-9F27-C79B1858193C}" srcOrd="0" destOrd="0" presId="urn:microsoft.com/office/officeart/2005/8/layout/radial1"/>
    <dgm:cxn modelId="{40B96B28-0C0A-4F70-99F2-137797C982C1}" type="presParOf" srcId="{4403E22B-3EB2-4500-A198-4078A5BEB2B3}" destId="{082E09C6-F5EB-4A78-8414-5636BC1E0CE9}" srcOrd="18" destOrd="0" presId="urn:microsoft.com/office/officeart/2005/8/layout/radial1"/>
    <dgm:cxn modelId="{E45A8902-492D-40B9-88B7-A9ACB2F20D98}" type="presParOf" srcId="{4403E22B-3EB2-4500-A198-4078A5BEB2B3}" destId="{437599BB-6108-46B6-BB80-26001A17CB44}" srcOrd="19" destOrd="0" presId="urn:microsoft.com/office/officeart/2005/8/layout/radial1"/>
    <dgm:cxn modelId="{96376F10-4A2F-4B2A-95D3-4E43E3FA1812}" type="presParOf" srcId="{437599BB-6108-46B6-BB80-26001A17CB44}" destId="{C83CACEA-5E7F-4630-B292-FAC7EF876188}" srcOrd="0" destOrd="0" presId="urn:microsoft.com/office/officeart/2005/8/layout/radial1"/>
    <dgm:cxn modelId="{0D715D4E-59F7-4AC7-8961-5082B2191850}" type="presParOf" srcId="{4403E22B-3EB2-4500-A198-4078A5BEB2B3}" destId="{0DA683C0-0A53-49C1-A776-39F60CB12974}" srcOrd="20" destOrd="0" presId="urn:microsoft.com/office/officeart/2005/8/layout/radial1"/>
    <dgm:cxn modelId="{DA115B49-6741-4886-9923-16BCD6259BC4}" type="presParOf" srcId="{4403E22B-3EB2-4500-A198-4078A5BEB2B3}" destId="{7D2DCB9C-C984-46A2-9FFF-B32B7E7E90D6}" srcOrd="21" destOrd="0" presId="urn:microsoft.com/office/officeart/2005/8/layout/radial1"/>
    <dgm:cxn modelId="{AF833730-5744-4FC0-B5E4-D0A2FD109C7A}" type="presParOf" srcId="{7D2DCB9C-C984-46A2-9FFF-B32B7E7E90D6}" destId="{C24534CE-559D-4A0C-A224-DDDA4F24E51E}" srcOrd="0" destOrd="0" presId="urn:microsoft.com/office/officeart/2005/8/layout/radial1"/>
    <dgm:cxn modelId="{85CC4680-3302-4515-99DB-16A9C99F81E7}" type="presParOf" srcId="{4403E22B-3EB2-4500-A198-4078A5BEB2B3}" destId="{EFF4E35F-2C16-42BD-BA13-25BD4954BB9C}" srcOrd="22" destOrd="0" presId="urn:microsoft.com/office/officeart/2005/8/layout/radia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DCBDF36C-A454-4028-A269-79788A5661A4}" type="datetimeFigureOut">
              <a:rPr lang="it-IT"/>
              <a:pPr>
                <a:defRPr/>
              </a:pPr>
              <a:t>24/06/2015</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noProof="0" smtClean="0"/>
              <a:t>Fare clic per modificare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endParaRPr lang="it-IT" noProof="0"/>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0C4AA981-F832-499A-A9D8-DDA2A6B6C9E3}" type="slidenum">
              <a:rPr lang="it-IT"/>
              <a:pPr>
                <a:defRPr/>
              </a:pPr>
              <a:t>‹N›</a:t>
            </a:fld>
            <a:endParaRPr lang="it-IT"/>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egnaposto immagine diapositiva 1"/>
          <p:cNvSpPr>
            <a:spLocks noGrp="1" noRot="1" noChangeAspect="1"/>
          </p:cNvSpPr>
          <p:nvPr>
            <p:ph type="sldImg"/>
          </p:nvPr>
        </p:nvSpPr>
        <p:spPr bwMode="auto">
          <a:noFill/>
          <a:ln>
            <a:solidFill>
              <a:srgbClr val="000000"/>
            </a:solidFill>
            <a:miter lim="800000"/>
            <a:headEnd/>
            <a:tailEnd/>
          </a:ln>
        </p:spPr>
      </p:sp>
      <p:sp>
        <p:nvSpPr>
          <p:cNvPr id="15362"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it-IT" smtClean="0"/>
          </a:p>
        </p:txBody>
      </p:sp>
      <p:sp>
        <p:nvSpPr>
          <p:cNvPr id="15363"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3B37318-84C3-4CDE-92D1-1C529992089E}" type="slidenum">
              <a:rPr lang="it-IT">
                <a:cs typeface="Arial" charset="0"/>
              </a:rPr>
              <a:pPr fontAlgn="base">
                <a:spcBef>
                  <a:spcPct val="0"/>
                </a:spcBef>
                <a:spcAft>
                  <a:spcPct val="0"/>
                </a:spcAft>
              </a:pPr>
              <a:t>1</a:t>
            </a:fld>
            <a:endParaRPr lang="it-IT">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egnaposto immagine diapositiva 1"/>
          <p:cNvSpPr>
            <a:spLocks noGrp="1" noRot="1" noChangeAspect="1"/>
          </p:cNvSpPr>
          <p:nvPr>
            <p:ph type="sldImg"/>
          </p:nvPr>
        </p:nvSpPr>
        <p:spPr bwMode="auto">
          <a:noFill/>
          <a:ln>
            <a:solidFill>
              <a:srgbClr val="000000"/>
            </a:solidFill>
            <a:miter lim="800000"/>
            <a:headEnd/>
            <a:tailEnd/>
          </a:ln>
        </p:spPr>
      </p:sp>
      <p:sp>
        <p:nvSpPr>
          <p:cNvPr id="18434"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it-IT" smtClean="0"/>
          </a:p>
        </p:txBody>
      </p:sp>
      <p:sp>
        <p:nvSpPr>
          <p:cNvPr id="18435"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F5BDC39-F3B0-4437-AB67-5B60AF1C396F}" type="slidenum">
              <a:rPr lang="it-IT">
                <a:cs typeface="Arial" charset="0"/>
              </a:rPr>
              <a:pPr fontAlgn="base">
                <a:spcBef>
                  <a:spcPct val="0"/>
                </a:spcBef>
                <a:spcAft>
                  <a:spcPct val="0"/>
                </a:spcAft>
              </a:pPr>
              <a:t>3</a:t>
            </a:fld>
            <a:endParaRPr lang="it-IT">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egnaposto immagine diapositiva 1"/>
          <p:cNvSpPr>
            <a:spLocks noGrp="1" noRot="1" noChangeAspect="1"/>
          </p:cNvSpPr>
          <p:nvPr>
            <p:ph type="sldImg"/>
          </p:nvPr>
        </p:nvSpPr>
        <p:spPr bwMode="auto">
          <a:noFill/>
          <a:ln>
            <a:solidFill>
              <a:srgbClr val="000000"/>
            </a:solidFill>
            <a:miter lim="800000"/>
            <a:headEnd/>
            <a:tailEnd/>
          </a:ln>
        </p:spPr>
      </p:sp>
      <p:sp>
        <p:nvSpPr>
          <p:cNvPr id="23554" name="Segnaposto note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it-IT" smtClean="0"/>
          </a:p>
        </p:txBody>
      </p:sp>
      <p:sp>
        <p:nvSpPr>
          <p:cNvPr id="23555"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C7AC9CC-5551-44A1-8F32-765F880B475D}" type="slidenum">
              <a:rPr lang="it-IT">
                <a:cs typeface="Arial" charset="0"/>
              </a:rPr>
              <a:pPr fontAlgn="base">
                <a:spcBef>
                  <a:spcPct val="0"/>
                </a:spcBef>
                <a:spcAft>
                  <a:spcPct val="0"/>
                </a:spcAft>
              </a:pPr>
              <a:t>7</a:t>
            </a:fld>
            <a:endParaRPr lang="it-IT">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bg>
      <p:bgRef idx="1002">
        <a:schemeClr val="bg1"/>
      </p:bgRef>
    </p:bg>
    <p:spTree>
      <p:nvGrpSpPr>
        <p:cNvPr id="1" name=""/>
        <p:cNvGrpSpPr/>
        <p:nvPr/>
      </p:nvGrpSpPr>
      <p:grpSpPr>
        <a:xfrm>
          <a:off x="0" y="0"/>
          <a:ext cx="0" cy="0"/>
          <a:chOff x="0" y="0"/>
          <a:chExt cx="0" cy="0"/>
        </a:xfrm>
      </p:grpSpPr>
      <p:sp>
        <p:nvSpPr>
          <p:cNvPr id="4" name="Rettangolo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Connettore 1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Titolo 11"/>
          <p:cNvSpPr>
            <a:spLocks noGrp="1"/>
          </p:cNvSpPr>
          <p:nvPr>
            <p:ph type="ctrTitle"/>
          </p:nvPr>
        </p:nvSpPr>
        <p:spPr>
          <a:xfrm>
            <a:off x="3366868" y="533400"/>
            <a:ext cx="5105400" cy="2868168"/>
          </a:xfrm>
        </p:spPr>
        <p:txBody>
          <a:bodyPr>
            <a:noAutofit/>
          </a:bodyPr>
          <a:lstStyle>
            <a:lvl1pPr algn="r">
              <a:defRPr sz="4200" b="1"/>
            </a:lvl1pPr>
            <a:extLst/>
          </a:lstStyle>
          <a:p>
            <a:r>
              <a:rPr lang="it-IT" smtClean="0"/>
              <a:t>Fare clic per modificare lo stile del titolo</a:t>
            </a:r>
            <a:endParaRPr lang="en-US"/>
          </a:p>
        </p:txBody>
      </p:sp>
      <p:sp>
        <p:nvSpPr>
          <p:cNvPr id="25" name="Sottotitolo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it-IT" smtClean="0"/>
              <a:t>Fare clic per modificare lo stile del sottotitolo dello schema</a:t>
            </a:r>
            <a:endParaRPr lang="en-US"/>
          </a:p>
        </p:txBody>
      </p:sp>
      <p:sp>
        <p:nvSpPr>
          <p:cNvPr id="6" name="Segnaposto data 30"/>
          <p:cNvSpPr>
            <a:spLocks noGrp="1"/>
          </p:cNvSpPr>
          <p:nvPr>
            <p:ph type="dt" sz="half" idx="10"/>
          </p:nvPr>
        </p:nvSpPr>
        <p:spPr>
          <a:xfrm>
            <a:off x="5870575" y="6557963"/>
            <a:ext cx="2003425" cy="227012"/>
          </a:xfrm>
        </p:spPr>
        <p:txBody>
          <a:bodyPr/>
          <a:lstStyle>
            <a:lvl1pPr>
              <a:defRPr lang="en-US" smtClean="0">
                <a:solidFill>
                  <a:srgbClr val="FFFFFF"/>
                </a:solidFill>
              </a:defRPr>
            </a:lvl1pPr>
            <a:extLst/>
          </a:lstStyle>
          <a:p>
            <a:pPr>
              <a:defRPr/>
            </a:pPr>
            <a:fld id="{D4CCE6D8-138F-4EB5-983D-52ADDB68BFBB}" type="datetimeFigureOut">
              <a:rPr lang="it-IT"/>
              <a:pPr>
                <a:defRPr/>
              </a:pPr>
              <a:t>24/06/2015</a:t>
            </a:fld>
            <a:endParaRPr lang="it-IT"/>
          </a:p>
        </p:txBody>
      </p:sp>
      <p:sp>
        <p:nvSpPr>
          <p:cNvPr id="7" name="Segnaposto piè di pagina 17"/>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lang="it-IT"/>
          </a:p>
        </p:txBody>
      </p:sp>
      <p:sp>
        <p:nvSpPr>
          <p:cNvPr id="8" name="Segnaposto numero diapositiva 28"/>
          <p:cNvSpPr>
            <a:spLocks noGrp="1"/>
          </p:cNvSpPr>
          <p:nvPr>
            <p:ph type="sldNum" sz="quarter" idx="12"/>
          </p:nvPr>
        </p:nvSpPr>
        <p:spPr>
          <a:xfrm>
            <a:off x="7880350" y="6556375"/>
            <a:ext cx="588963" cy="228600"/>
          </a:xfrm>
        </p:spPr>
        <p:txBody>
          <a:bodyPr/>
          <a:lstStyle>
            <a:lvl1pPr>
              <a:defRPr lang="en-US" smtClean="0">
                <a:solidFill>
                  <a:srgbClr val="FFFFFF"/>
                </a:solidFill>
              </a:defRPr>
            </a:lvl1pPr>
            <a:extLst/>
          </a:lstStyle>
          <a:p>
            <a:pPr>
              <a:defRPr/>
            </a:pPr>
            <a:fld id="{C982E72C-1B26-42E1-8ED8-E926E76B49A1}" type="slidenum">
              <a:rPr lang="it-IT"/>
              <a:pPr>
                <a:defRPr/>
              </a:pPr>
              <a:t>‹N›</a:t>
            </a:fld>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26"/>
          <p:cNvSpPr>
            <a:spLocks noGrp="1"/>
          </p:cNvSpPr>
          <p:nvPr>
            <p:ph type="dt" sz="half" idx="10"/>
          </p:nvPr>
        </p:nvSpPr>
        <p:spPr/>
        <p:txBody>
          <a:bodyPr/>
          <a:lstStyle>
            <a:lvl1pPr>
              <a:defRPr/>
            </a:lvl1pPr>
          </a:lstStyle>
          <a:p>
            <a:pPr>
              <a:defRPr/>
            </a:pPr>
            <a:fld id="{85B182AA-BFAB-46EC-9E4D-41A7BCF267CE}" type="datetimeFigureOut">
              <a:rPr lang="it-IT"/>
              <a:pPr>
                <a:defRPr/>
              </a:pPr>
              <a:t>24/06/2015</a:t>
            </a:fld>
            <a:endParaRPr lang="it-IT"/>
          </a:p>
        </p:txBody>
      </p:sp>
      <p:sp>
        <p:nvSpPr>
          <p:cNvPr id="5" name="Segnaposto piè di pagina 3"/>
          <p:cNvSpPr>
            <a:spLocks noGrp="1"/>
          </p:cNvSpPr>
          <p:nvPr>
            <p:ph type="ftr" sz="quarter" idx="11"/>
          </p:nvPr>
        </p:nvSpPr>
        <p:spPr/>
        <p:txBody>
          <a:bodyPr/>
          <a:lstStyle>
            <a:lvl1pPr>
              <a:defRPr/>
            </a:lvl1pPr>
          </a:lstStyle>
          <a:p>
            <a:pPr>
              <a:defRPr/>
            </a:pPr>
            <a:endParaRPr lang="it-IT"/>
          </a:p>
        </p:txBody>
      </p:sp>
      <p:sp>
        <p:nvSpPr>
          <p:cNvPr id="6" name="Segnaposto numero diapositiva 15"/>
          <p:cNvSpPr>
            <a:spLocks noGrp="1"/>
          </p:cNvSpPr>
          <p:nvPr>
            <p:ph type="sldNum" sz="quarter" idx="12"/>
          </p:nvPr>
        </p:nvSpPr>
        <p:spPr/>
        <p:txBody>
          <a:bodyPr/>
          <a:lstStyle>
            <a:lvl1pPr>
              <a:defRPr/>
            </a:lvl1pPr>
          </a:lstStyle>
          <a:p>
            <a:pPr>
              <a:defRPr/>
            </a:pPr>
            <a:fld id="{63F97D9A-2351-4EB4-B68F-5F1F19194F54}" type="slidenum">
              <a:rPr lang="it-IT"/>
              <a:pPr>
                <a:defRPr/>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53200" y="274955"/>
            <a:ext cx="1524000" cy="5851525"/>
          </a:xfrm>
        </p:spPr>
        <p:txBody>
          <a:bodyPr vert="eaVert" anchor="t"/>
          <a:lstStyle>
            <a:extLs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457200" y="274642"/>
            <a:ext cx="6019800" cy="5851525"/>
          </a:xfrm>
        </p:spPr>
        <p:txBody>
          <a:bodyPr vert="eaVert"/>
          <a:lstStyle>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a:xfrm>
            <a:off x="4243388" y="6557963"/>
            <a:ext cx="2001837" cy="227012"/>
          </a:xfrm>
        </p:spPr>
        <p:txBody>
          <a:bodyPr/>
          <a:lstStyle>
            <a:lvl1pPr>
              <a:defRPr/>
            </a:lvl1pPr>
            <a:extLst/>
          </a:lstStyle>
          <a:p>
            <a:pPr>
              <a:defRPr/>
            </a:pPr>
            <a:fld id="{E95EBD1D-2FE9-40AD-A069-E9B2C4B6B386}" type="datetimeFigureOut">
              <a:rPr lang="it-IT"/>
              <a:pPr>
                <a:defRPr/>
              </a:pPr>
              <a:t>24/06/2015</a:t>
            </a:fld>
            <a:endParaRPr lang="it-IT"/>
          </a:p>
        </p:txBody>
      </p:sp>
      <p:sp>
        <p:nvSpPr>
          <p:cNvPr id="5" name="Segnaposto piè di pagina 4"/>
          <p:cNvSpPr>
            <a:spLocks noGrp="1"/>
          </p:cNvSpPr>
          <p:nvPr>
            <p:ph type="ftr" sz="quarter" idx="11"/>
          </p:nvPr>
        </p:nvSpPr>
        <p:spPr>
          <a:xfrm>
            <a:off x="457200" y="6556375"/>
            <a:ext cx="3657600" cy="228600"/>
          </a:xfrm>
        </p:spPr>
        <p:txBody>
          <a:bodyPr/>
          <a:lstStyle>
            <a:lvl1pPr>
              <a:defRPr/>
            </a:lvl1pPr>
            <a:extLst/>
          </a:lstStyle>
          <a:p>
            <a:pPr>
              <a:defRPr/>
            </a:pPr>
            <a:endParaRPr lang="it-IT"/>
          </a:p>
        </p:txBody>
      </p:sp>
      <p:sp>
        <p:nvSpPr>
          <p:cNvPr id="6" name="Segnaposto numero diapositiva 5"/>
          <p:cNvSpPr>
            <a:spLocks noGrp="1"/>
          </p:cNvSpPr>
          <p:nvPr>
            <p:ph type="sldNum" sz="quarter" idx="12"/>
          </p:nvPr>
        </p:nvSpPr>
        <p:spPr>
          <a:xfrm>
            <a:off x="6254750" y="6553200"/>
            <a:ext cx="587375" cy="228600"/>
          </a:xfrm>
        </p:spPr>
        <p:txBody>
          <a:bodyPr/>
          <a:lstStyle>
            <a:lvl1pPr>
              <a:defRPr smtClean="0">
                <a:solidFill>
                  <a:schemeClr val="tx2"/>
                </a:solidFill>
              </a:defRPr>
            </a:lvl1pPr>
            <a:extLst/>
          </a:lstStyle>
          <a:p>
            <a:pPr>
              <a:defRPr/>
            </a:pPr>
            <a:fld id="{F2753B4B-C647-4B0B-8831-334B572A12E4}"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lang="it-IT" smtClean="0"/>
              <a:t>Fare clic per modificare lo stile del titolo</a:t>
            </a:r>
            <a:endParaRPr lang="en-US"/>
          </a:p>
        </p:txBody>
      </p:sp>
      <p:sp>
        <p:nvSpPr>
          <p:cNvPr id="3" name="Segnaposto contenuto 2"/>
          <p:cNvSpPr>
            <a:spLocks noGrp="1"/>
          </p:cNvSpPr>
          <p:nvPr>
            <p:ph idx="1"/>
          </p:nvPr>
        </p:nvSpPr>
        <p:spPr/>
        <p:txBody>
          <a:bodyPr/>
          <a:lstStyle>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26"/>
          <p:cNvSpPr>
            <a:spLocks noGrp="1"/>
          </p:cNvSpPr>
          <p:nvPr>
            <p:ph type="dt" sz="half" idx="10"/>
          </p:nvPr>
        </p:nvSpPr>
        <p:spPr/>
        <p:txBody>
          <a:bodyPr/>
          <a:lstStyle>
            <a:lvl1pPr>
              <a:defRPr/>
            </a:lvl1pPr>
          </a:lstStyle>
          <a:p>
            <a:pPr>
              <a:defRPr/>
            </a:pPr>
            <a:fld id="{6F7C64F1-BCD1-45BC-A973-F04A7CC85EB1}" type="datetimeFigureOut">
              <a:rPr lang="it-IT"/>
              <a:pPr>
                <a:defRPr/>
              </a:pPr>
              <a:t>24/06/2015</a:t>
            </a:fld>
            <a:endParaRPr lang="it-IT"/>
          </a:p>
        </p:txBody>
      </p:sp>
      <p:sp>
        <p:nvSpPr>
          <p:cNvPr id="5" name="Segnaposto piè di pagina 3"/>
          <p:cNvSpPr>
            <a:spLocks noGrp="1"/>
          </p:cNvSpPr>
          <p:nvPr>
            <p:ph type="ftr" sz="quarter" idx="11"/>
          </p:nvPr>
        </p:nvSpPr>
        <p:spPr/>
        <p:txBody>
          <a:bodyPr/>
          <a:lstStyle>
            <a:lvl1pPr>
              <a:defRPr/>
            </a:lvl1pPr>
          </a:lstStyle>
          <a:p>
            <a:pPr>
              <a:defRPr/>
            </a:pPr>
            <a:endParaRPr lang="it-IT"/>
          </a:p>
        </p:txBody>
      </p:sp>
      <p:sp>
        <p:nvSpPr>
          <p:cNvPr id="6" name="Segnaposto numero diapositiva 15"/>
          <p:cNvSpPr>
            <a:spLocks noGrp="1"/>
          </p:cNvSpPr>
          <p:nvPr>
            <p:ph type="sldNum" sz="quarter" idx="12"/>
          </p:nvPr>
        </p:nvSpPr>
        <p:spPr/>
        <p:txBody>
          <a:bodyPr/>
          <a:lstStyle>
            <a:lvl1pPr>
              <a:defRPr/>
            </a:lvl1pPr>
          </a:lstStyle>
          <a:p>
            <a:pPr>
              <a:defRPr/>
            </a:pPr>
            <a:fld id="{465E4072-B583-4868-BD67-CCE15B4CDC26}"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1066800" y="2821837"/>
            <a:ext cx="6255488" cy="1362075"/>
          </a:xfrm>
        </p:spPr>
        <p:txBody>
          <a:bodyPr anchor="t"/>
          <a:lstStyle>
            <a:lvl1pPr algn="r">
              <a:buNone/>
              <a:defRPr sz="4200" b="1" cap="all"/>
            </a:lvl1pPr>
            <a:extLst/>
          </a:lstStyle>
          <a:p>
            <a:r>
              <a:rPr lang="it-IT" smtClean="0"/>
              <a:t>Fare clic per modificare lo stile del titolo</a:t>
            </a:r>
            <a:endParaRPr lang="en-US"/>
          </a:p>
        </p:txBody>
      </p:sp>
      <p:sp>
        <p:nvSpPr>
          <p:cNvPr id="3" name="Segnaposto testo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it-IT" smtClean="0"/>
              <a:t>Fare clic per modificare stili del testo dello schema</a:t>
            </a:r>
          </a:p>
        </p:txBody>
      </p:sp>
      <p:sp>
        <p:nvSpPr>
          <p:cNvPr id="4" name="Segnaposto data 3"/>
          <p:cNvSpPr>
            <a:spLocks noGrp="1"/>
          </p:cNvSpPr>
          <p:nvPr>
            <p:ph type="dt" sz="half" idx="10"/>
          </p:nvPr>
        </p:nvSpPr>
        <p:spPr>
          <a:xfrm>
            <a:off x="4724400" y="6556375"/>
            <a:ext cx="2001838" cy="227013"/>
          </a:xfrm>
        </p:spPr>
        <p:txBody>
          <a:bodyPr/>
          <a:lstStyle>
            <a:lvl1pPr>
              <a:defRPr smtClean="0">
                <a:solidFill>
                  <a:schemeClr val="tx2"/>
                </a:solidFill>
              </a:defRPr>
            </a:lvl1pPr>
            <a:extLst/>
          </a:lstStyle>
          <a:p>
            <a:pPr>
              <a:defRPr/>
            </a:pPr>
            <a:fld id="{3B36110C-D7EA-4D6B-A527-58D744F65D69}" type="datetimeFigureOut">
              <a:rPr lang="it-IT"/>
              <a:pPr>
                <a:defRPr/>
              </a:pPr>
              <a:t>24/06/2015</a:t>
            </a:fld>
            <a:endParaRPr lang="it-IT"/>
          </a:p>
        </p:txBody>
      </p:sp>
      <p:sp>
        <p:nvSpPr>
          <p:cNvPr id="5" name="Segnaposto piè di pagina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it-IT"/>
          </a:p>
        </p:txBody>
      </p:sp>
      <p:sp>
        <p:nvSpPr>
          <p:cNvPr id="6" name="Segnaposto numero diapositiva 5"/>
          <p:cNvSpPr>
            <a:spLocks noGrp="1"/>
          </p:cNvSpPr>
          <p:nvPr>
            <p:ph type="sldNum" sz="quarter" idx="12"/>
          </p:nvPr>
        </p:nvSpPr>
        <p:spPr>
          <a:xfrm>
            <a:off x="6734175" y="6554788"/>
            <a:ext cx="587375" cy="228600"/>
          </a:xfrm>
        </p:spPr>
        <p:txBody>
          <a:bodyPr/>
          <a:lstStyle>
            <a:lvl1pPr>
              <a:defRPr/>
            </a:lvl1pPr>
            <a:extLst/>
          </a:lstStyle>
          <a:p>
            <a:pPr>
              <a:defRPr/>
            </a:pPr>
            <a:fld id="{9B630AA8-4375-4F2F-BAAF-FAB263681E29}" type="slidenum">
              <a:rPr lang="it-IT"/>
              <a:pPr>
                <a:defRPr/>
              </a:pPr>
              <a:t>‹N›</a:t>
            </a:fld>
            <a:endParaRPr lang="it-IT"/>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42048" cy="1143000"/>
          </a:xfrm>
        </p:spPr>
        <p:txBody>
          <a:bodyPr/>
          <a:lstStyle>
            <a:extLst/>
          </a:lstStyle>
          <a:p>
            <a:r>
              <a:rPr lang="it-IT" smtClean="0"/>
              <a:t>Fare clic per modificare lo stile del titolo</a:t>
            </a:r>
            <a:endParaRPr lang="en-US"/>
          </a:p>
        </p:txBody>
      </p:sp>
      <p:sp>
        <p:nvSpPr>
          <p:cNvPr id="3" name="Segnaposto contenuto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26"/>
          <p:cNvSpPr>
            <a:spLocks noGrp="1"/>
          </p:cNvSpPr>
          <p:nvPr>
            <p:ph type="dt" sz="half" idx="10"/>
          </p:nvPr>
        </p:nvSpPr>
        <p:spPr/>
        <p:txBody>
          <a:bodyPr/>
          <a:lstStyle>
            <a:lvl1pPr>
              <a:defRPr/>
            </a:lvl1pPr>
          </a:lstStyle>
          <a:p>
            <a:pPr>
              <a:defRPr/>
            </a:pPr>
            <a:fld id="{306C8387-147E-4BA1-8E9F-A2CE4AA0DB7A}" type="datetimeFigureOut">
              <a:rPr lang="it-IT"/>
              <a:pPr>
                <a:defRPr/>
              </a:pPr>
              <a:t>24/06/2015</a:t>
            </a:fld>
            <a:endParaRPr lang="it-IT"/>
          </a:p>
        </p:txBody>
      </p:sp>
      <p:sp>
        <p:nvSpPr>
          <p:cNvPr id="6" name="Segnaposto piè di pagina 3"/>
          <p:cNvSpPr>
            <a:spLocks noGrp="1"/>
          </p:cNvSpPr>
          <p:nvPr>
            <p:ph type="ftr" sz="quarter" idx="11"/>
          </p:nvPr>
        </p:nvSpPr>
        <p:spPr/>
        <p:txBody>
          <a:bodyPr/>
          <a:lstStyle>
            <a:lvl1pPr>
              <a:defRPr/>
            </a:lvl1pPr>
          </a:lstStyle>
          <a:p>
            <a:pPr>
              <a:defRPr/>
            </a:pPr>
            <a:endParaRPr lang="it-IT"/>
          </a:p>
        </p:txBody>
      </p:sp>
      <p:sp>
        <p:nvSpPr>
          <p:cNvPr id="7" name="Segnaposto numero diapositiva 15"/>
          <p:cNvSpPr>
            <a:spLocks noGrp="1"/>
          </p:cNvSpPr>
          <p:nvPr>
            <p:ph type="sldNum" sz="quarter" idx="12"/>
          </p:nvPr>
        </p:nvSpPr>
        <p:spPr/>
        <p:txBody>
          <a:bodyPr/>
          <a:lstStyle>
            <a:lvl1pPr>
              <a:defRPr/>
            </a:lvl1pPr>
          </a:lstStyle>
          <a:p>
            <a:pPr>
              <a:defRPr/>
            </a:pPr>
            <a:fld id="{AE891565-7F6F-4E05-89C5-BFD6A40898A4}"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42048" cy="1143000"/>
          </a:xfrm>
        </p:spPr>
        <p:txBody>
          <a:bodyPr/>
          <a:lstStyle>
            <a:lvl1pPr>
              <a:defRPr/>
            </a:lvl1pPr>
            <a:extLst/>
          </a:lstStyle>
          <a:p>
            <a:r>
              <a:rPr lang="it-IT" smtClean="0"/>
              <a:t>Fare clic per modificare lo stile del titolo</a:t>
            </a:r>
            <a:endParaRPr lang="en-US"/>
          </a:p>
        </p:txBody>
      </p:sp>
      <p:sp>
        <p:nvSpPr>
          <p:cNvPr id="3" name="Segnaposto testo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it-IT" smtClean="0"/>
              <a:t>Fare clic per modificare stili del testo dello schema</a:t>
            </a:r>
          </a:p>
        </p:txBody>
      </p:sp>
      <p:sp>
        <p:nvSpPr>
          <p:cNvPr id="4" name="Segnaposto testo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it-IT" smtClean="0"/>
              <a:t>Fare clic per modificare stili del testo dello schema</a:t>
            </a:r>
          </a:p>
        </p:txBody>
      </p:sp>
      <p:sp>
        <p:nvSpPr>
          <p:cNvPr id="5" name="Segnaposto contenuto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contenuto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26"/>
          <p:cNvSpPr>
            <a:spLocks noGrp="1"/>
          </p:cNvSpPr>
          <p:nvPr>
            <p:ph type="dt" sz="half" idx="10"/>
          </p:nvPr>
        </p:nvSpPr>
        <p:spPr/>
        <p:txBody>
          <a:bodyPr/>
          <a:lstStyle>
            <a:lvl1pPr>
              <a:defRPr/>
            </a:lvl1pPr>
          </a:lstStyle>
          <a:p>
            <a:pPr>
              <a:defRPr/>
            </a:pPr>
            <a:fld id="{8356309F-F9AE-43A8-B9AF-A8D6234BDC7E}" type="datetimeFigureOut">
              <a:rPr lang="it-IT"/>
              <a:pPr>
                <a:defRPr/>
              </a:pPr>
              <a:t>24/06/2015</a:t>
            </a:fld>
            <a:endParaRPr lang="it-IT"/>
          </a:p>
        </p:txBody>
      </p:sp>
      <p:sp>
        <p:nvSpPr>
          <p:cNvPr id="8" name="Segnaposto piè di pagina 3"/>
          <p:cNvSpPr>
            <a:spLocks noGrp="1"/>
          </p:cNvSpPr>
          <p:nvPr>
            <p:ph type="ftr" sz="quarter" idx="11"/>
          </p:nvPr>
        </p:nvSpPr>
        <p:spPr/>
        <p:txBody>
          <a:bodyPr/>
          <a:lstStyle>
            <a:lvl1pPr>
              <a:defRPr/>
            </a:lvl1pPr>
          </a:lstStyle>
          <a:p>
            <a:pPr>
              <a:defRPr/>
            </a:pPr>
            <a:endParaRPr lang="it-IT"/>
          </a:p>
        </p:txBody>
      </p:sp>
      <p:sp>
        <p:nvSpPr>
          <p:cNvPr id="9" name="Segnaposto numero diapositiva 15"/>
          <p:cNvSpPr>
            <a:spLocks noGrp="1"/>
          </p:cNvSpPr>
          <p:nvPr>
            <p:ph type="sldNum" sz="quarter" idx="12"/>
          </p:nvPr>
        </p:nvSpPr>
        <p:spPr/>
        <p:txBody>
          <a:bodyPr/>
          <a:lstStyle>
            <a:lvl1pPr>
              <a:defRPr/>
            </a:lvl1pPr>
          </a:lstStyle>
          <a:p>
            <a:pPr>
              <a:defRPr/>
            </a:pPr>
            <a:fld id="{8BB795D5-5FE5-4DAB-A8F4-D4C6CA81E518}"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320040"/>
            <a:ext cx="7242048" cy="1143000"/>
          </a:xfrm>
        </p:spPr>
        <p:txBody>
          <a:bodyPr/>
          <a:lstStyle>
            <a:extLst/>
          </a:lstStyle>
          <a:p>
            <a:r>
              <a:rPr lang="it-IT" smtClean="0"/>
              <a:t>Fare clic per modificare lo stile del titolo</a:t>
            </a:r>
            <a:endParaRPr lang="en-US"/>
          </a:p>
        </p:txBody>
      </p:sp>
      <p:sp>
        <p:nvSpPr>
          <p:cNvPr id="3" name="Segnaposto data 26"/>
          <p:cNvSpPr>
            <a:spLocks noGrp="1"/>
          </p:cNvSpPr>
          <p:nvPr>
            <p:ph type="dt" sz="half" idx="10"/>
          </p:nvPr>
        </p:nvSpPr>
        <p:spPr/>
        <p:txBody>
          <a:bodyPr/>
          <a:lstStyle>
            <a:lvl1pPr>
              <a:defRPr/>
            </a:lvl1pPr>
          </a:lstStyle>
          <a:p>
            <a:pPr>
              <a:defRPr/>
            </a:pPr>
            <a:fld id="{693B91A7-5DBC-4B19-BF45-2773CBA5B85B}" type="datetimeFigureOut">
              <a:rPr lang="it-IT"/>
              <a:pPr>
                <a:defRPr/>
              </a:pPr>
              <a:t>24/06/2015</a:t>
            </a:fld>
            <a:endParaRPr lang="it-IT"/>
          </a:p>
        </p:txBody>
      </p:sp>
      <p:sp>
        <p:nvSpPr>
          <p:cNvPr id="4" name="Segnaposto piè di pagina 3"/>
          <p:cNvSpPr>
            <a:spLocks noGrp="1"/>
          </p:cNvSpPr>
          <p:nvPr>
            <p:ph type="ftr" sz="quarter" idx="11"/>
          </p:nvPr>
        </p:nvSpPr>
        <p:spPr/>
        <p:txBody>
          <a:bodyPr/>
          <a:lstStyle>
            <a:lvl1pPr>
              <a:defRPr/>
            </a:lvl1pPr>
          </a:lstStyle>
          <a:p>
            <a:pPr>
              <a:defRPr/>
            </a:pPr>
            <a:endParaRPr lang="it-IT"/>
          </a:p>
        </p:txBody>
      </p:sp>
      <p:sp>
        <p:nvSpPr>
          <p:cNvPr id="5" name="Segnaposto numero diapositiva 15"/>
          <p:cNvSpPr>
            <a:spLocks noGrp="1"/>
          </p:cNvSpPr>
          <p:nvPr>
            <p:ph type="sldNum" sz="quarter" idx="12"/>
          </p:nvPr>
        </p:nvSpPr>
        <p:spPr/>
        <p:txBody>
          <a:bodyPr/>
          <a:lstStyle>
            <a:lvl1pPr>
              <a:defRPr/>
            </a:lvl1pPr>
          </a:lstStyle>
          <a:p>
            <a:pPr>
              <a:defRPr/>
            </a:pPr>
            <a:fld id="{390C23E3-2E89-4CFB-8104-0A9266C0CF1D}"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26"/>
          <p:cNvSpPr>
            <a:spLocks noGrp="1"/>
          </p:cNvSpPr>
          <p:nvPr>
            <p:ph type="dt" sz="half" idx="10"/>
          </p:nvPr>
        </p:nvSpPr>
        <p:spPr/>
        <p:txBody>
          <a:bodyPr/>
          <a:lstStyle>
            <a:lvl1pPr>
              <a:defRPr/>
            </a:lvl1pPr>
          </a:lstStyle>
          <a:p>
            <a:pPr>
              <a:defRPr/>
            </a:pPr>
            <a:fld id="{3B07119F-8F78-4B0D-8DCF-C58B542CA264}" type="datetimeFigureOut">
              <a:rPr lang="it-IT"/>
              <a:pPr>
                <a:defRPr/>
              </a:pPr>
              <a:t>24/06/2015</a:t>
            </a:fld>
            <a:endParaRPr lang="it-IT"/>
          </a:p>
        </p:txBody>
      </p:sp>
      <p:sp>
        <p:nvSpPr>
          <p:cNvPr id="3" name="Segnaposto piè di pagina 3"/>
          <p:cNvSpPr>
            <a:spLocks noGrp="1"/>
          </p:cNvSpPr>
          <p:nvPr>
            <p:ph type="ftr" sz="quarter" idx="11"/>
          </p:nvPr>
        </p:nvSpPr>
        <p:spPr/>
        <p:txBody>
          <a:bodyPr/>
          <a:lstStyle>
            <a:lvl1pPr>
              <a:defRPr/>
            </a:lvl1pPr>
          </a:lstStyle>
          <a:p>
            <a:pPr>
              <a:defRPr/>
            </a:pPr>
            <a:endParaRPr lang="it-IT"/>
          </a:p>
        </p:txBody>
      </p:sp>
      <p:sp>
        <p:nvSpPr>
          <p:cNvPr id="4" name="Segnaposto numero diapositiva 15"/>
          <p:cNvSpPr>
            <a:spLocks noGrp="1"/>
          </p:cNvSpPr>
          <p:nvPr>
            <p:ph type="sldNum" sz="quarter" idx="12"/>
          </p:nvPr>
        </p:nvSpPr>
        <p:spPr/>
        <p:txBody>
          <a:bodyPr/>
          <a:lstStyle>
            <a:lvl1pPr>
              <a:defRPr/>
            </a:lvl1pPr>
          </a:lstStyle>
          <a:p>
            <a:pPr>
              <a:defRPr/>
            </a:pPr>
            <a:fld id="{530A4A28-F74A-4B2E-BDB1-56968E931A0F}" type="slidenum">
              <a:rPr lang="it-IT"/>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28600"/>
            <a:ext cx="5897880" cy="1173480"/>
          </a:xfrm>
        </p:spPr>
        <p:txBody>
          <a:bodyPr wrap="square"/>
          <a:lstStyle>
            <a:lvl1pPr algn="l">
              <a:buNone/>
              <a:defRPr lang="en-US" sz="2400" baseline="0" smtClean="0"/>
            </a:lvl1pPr>
            <a:extLst/>
          </a:lstStyle>
          <a:p>
            <a:r>
              <a:rPr lang="it-IT" smtClean="0"/>
              <a:t>Fare clic per modificare lo stile del titolo</a:t>
            </a:r>
            <a:endParaRPr lang="en-US"/>
          </a:p>
        </p:txBody>
      </p:sp>
      <p:sp>
        <p:nvSpPr>
          <p:cNvPr id="3" name="Segnaposto testo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it-IT" smtClean="0"/>
              <a:t>Fare clic per modificare stili del testo dello schema</a:t>
            </a:r>
          </a:p>
        </p:txBody>
      </p:sp>
      <p:sp>
        <p:nvSpPr>
          <p:cNvPr id="4" name="Segnaposto contenuto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26"/>
          <p:cNvSpPr>
            <a:spLocks noGrp="1"/>
          </p:cNvSpPr>
          <p:nvPr>
            <p:ph type="dt" sz="half" idx="10"/>
          </p:nvPr>
        </p:nvSpPr>
        <p:spPr/>
        <p:txBody>
          <a:bodyPr/>
          <a:lstStyle>
            <a:lvl1pPr>
              <a:defRPr/>
            </a:lvl1pPr>
          </a:lstStyle>
          <a:p>
            <a:pPr>
              <a:defRPr/>
            </a:pPr>
            <a:fld id="{8280D47A-AC9B-4F96-A56C-E77288635BA5}" type="datetimeFigureOut">
              <a:rPr lang="it-IT"/>
              <a:pPr>
                <a:defRPr/>
              </a:pPr>
              <a:t>24/06/2015</a:t>
            </a:fld>
            <a:endParaRPr lang="it-IT"/>
          </a:p>
        </p:txBody>
      </p:sp>
      <p:sp>
        <p:nvSpPr>
          <p:cNvPr id="6" name="Segnaposto piè di pagina 3"/>
          <p:cNvSpPr>
            <a:spLocks noGrp="1"/>
          </p:cNvSpPr>
          <p:nvPr>
            <p:ph type="ftr" sz="quarter" idx="11"/>
          </p:nvPr>
        </p:nvSpPr>
        <p:spPr/>
        <p:txBody>
          <a:bodyPr/>
          <a:lstStyle>
            <a:lvl1pPr>
              <a:defRPr/>
            </a:lvl1pPr>
          </a:lstStyle>
          <a:p>
            <a:pPr>
              <a:defRPr/>
            </a:pPr>
            <a:endParaRPr lang="it-IT"/>
          </a:p>
        </p:txBody>
      </p:sp>
      <p:sp>
        <p:nvSpPr>
          <p:cNvPr id="7" name="Segnaposto numero diapositiva 15"/>
          <p:cNvSpPr>
            <a:spLocks noGrp="1"/>
          </p:cNvSpPr>
          <p:nvPr>
            <p:ph type="sldNum" sz="quarter" idx="12"/>
          </p:nvPr>
        </p:nvSpPr>
        <p:spPr/>
        <p:txBody>
          <a:bodyPr/>
          <a:lstStyle>
            <a:lvl1pPr>
              <a:defRPr/>
            </a:lvl1pPr>
          </a:lstStyle>
          <a:p>
            <a:pPr>
              <a:defRPr/>
            </a:pPr>
            <a:fld id="{98AC4AA9-3347-4695-8165-B56EE1DDF5CE}" type="slidenum">
              <a:rPr lang="it-IT"/>
              <a:pPr>
                <a:defRPr/>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bg>
      <p:bgRef idx="1002">
        <a:schemeClr val="bg2"/>
      </p:bgRef>
    </p:bg>
    <p:spTree>
      <p:nvGrpSpPr>
        <p:cNvPr id="1" name=""/>
        <p:cNvGrpSpPr/>
        <p:nvPr/>
      </p:nvGrpSpPr>
      <p:grpSpPr>
        <a:xfrm>
          <a:off x="0" y="0"/>
          <a:ext cx="0" cy="0"/>
          <a:chOff x="0" y="0"/>
          <a:chExt cx="0" cy="0"/>
        </a:xfrm>
      </p:grpSpPr>
      <p:sp>
        <p:nvSpPr>
          <p:cNvPr id="5" name="Rettangolo 7"/>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Rettangolo 8"/>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Titolo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it-IT" smtClean="0"/>
              <a:t>Fare clic per modificare lo stile del titolo</a:t>
            </a:r>
            <a:endParaRPr lang="en-US" dirty="0"/>
          </a:p>
        </p:txBody>
      </p:sp>
      <p:sp>
        <p:nvSpPr>
          <p:cNvPr id="4" name="Segnaposto testo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it-IT" smtClean="0"/>
              <a:t>Fare clic per modificare stili del testo dello schema</a:t>
            </a:r>
          </a:p>
        </p:txBody>
      </p:sp>
      <p:sp>
        <p:nvSpPr>
          <p:cNvPr id="10" name="Segnaposto immagine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it-IT" noProof="0" smtClean="0"/>
              <a:t>Fare clic sull'icona per inserire un'immagine</a:t>
            </a:r>
            <a:endParaRPr lang="en-US" noProof="0" dirty="0"/>
          </a:p>
        </p:txBody>
      </p:sp>
      <p:sp>
        <p:nvSpPr>
          <p:cNvPr id="7" name="Segnaposto data 4"/>
          <p:cNvSpPr>
            <a:spLocks noGrp="1"/>
          </p:cNvSpPr>
          <p:nvPr>
            <p:ph type="dt" sz="half" idx="10"/>
          </p:nvPr>
        </p:nvSpPr>
        <p:spPr/>
        <p:txBody>
          <a:bodyPr/>
          <a:lstStyle>
            <a:lvl1pPr>
              <a:defRPr/>
            </a:lvl1pPr>
            <a:extLst/>
          </a:lstStyle>
          <a:p>
            <a:pPr>
              <a:defRPr/>
            </a:pPr>
            <a:fld id="{7707E74B-6972-400B-9DEE-ECA4F4BF1BF6}" type="datetimeFigureOut">
              <a:rPr lang="it-IT"/>
              <a:pPr>
                <a:defRPr/>
              </a:pPr>
              <a:t>24/06/2015</a:t>
            </a:fld>
            <a:endParaRPr lang="it-IT"/>
          </a:p>
        </p:txBody>
      </p:sp>
      <p:sp>
        <p:nvSpPr>
          <p:cNvPr id="8" name="Segnaposto piè di pagina 5"/>
          <p:cNvSpPr>
            <a:spLocks noGrp="1"/>
          </p:cNvSpPr>
          <p:nvPr>
            <p:ph type="ftr" sz="quarter" idx="11"/>
          </p:nvPr>
        </p:nvSpPr>
        <p:spPr/>
        <p:txBody>
          <a:bodyPr/>
          <a:lstStyle>
            <a:lvl1pPr>
              <a:defRPr/>
            </a:lvl1pPr>
            <a:extLst/>
          </a:lstStyle>
          <a:p>
            <a:pPr>
              <a:defRPr/>
            </a:pPr>
            <a:endParaRPr lang="it-IT"/>
          </a:p>
        </p:txBody>
      </p:sp>
      <p:sp>
        <p:nvSpPr>
          <p:cNvPr id="9" name="Segnaposto numero diapositiva 6"/>
          <p:cNvSpPr>
            <a:spLocks noGrp="1"/>
          </p:cNvSpPr>
          <p:nvPr>
            <p:ph type="sldNum" sz="quarter" idx="12"/>
          </p:nvPr>
        </p:nvSpPr>
        <p:spPr/>
        <p:txBody>
          <a:bodyPr/>
          <a:lstStyle>
            <a:lvl1pPr>
              <a:defRPr/>
            </a:lvl1pPr>
            <a:extLst/>
          </a:lstStyle>
          <a:p>
            <a:pPr>
              <a:defRPr/>
            </a:pPr>
            <a:fld id="{EEBC870E-1CA9-4FEA-80AA-5F5A3124750A}" type="slidenum">
              <a:rPr lang="it-IT"/>
              <a:pPr>
                <a:defRPr/>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ttangolo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Segnaposto titolo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extLst/>
          </a:lstStyle>
          <a:p>
            <a:r>
              <a:rPr lang="it-IT" smtClean="0"/>
              <a:t>Fare clic per modificare lo stile del titolo</a:t>
            </a:r>
            <a:endParaRPr lang="en-US"/>
          </a:p>
        </p:txBody>
      </p:sp>
      <p:sp>
        <p:nvSpPr>
          <p:cNvPr id="1030" name="Segnaposto testo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smtClean="0"/>
          </a:p>
        </p:txBody>
      </p:sp>
      <p:sp>
        <p:nvSpPr>
          <p:cNvPr id="27" name="Segnaposto data 26"/>
          <p:cNvSpPr>
            <a:spLocks noGrp="1"/>
          </p:cNvSpPr>
          <p:nvPr>
            <p:ph type="dt" sz="half" idx="2"/>
          </p:nvPr>
        </p:nvSpPr>
        <p:spPr>
          <a:xfrm>
            <a:off x="4246563" y="6557963"/>
            <a:ext cx="2001837" cy="227012"/>
          </a:xfrm>
          <a:prstGeom prst="rect">
            <a:avLst/>
          </a:prstGeom>
        </p:spPr>
        <p:txBody>
          <a:bodyPr vert="horz" tIns="0" bIns="0" anchor="b"/>
          <a:lstStyle>
            <a:lvl1pPr algn="l" eaLnBrk="1" fontAlgn="auto" latinLnBrk="0" hangingPunct="1">
              <a:spcBef>
                <a:spcPts val="0"/>
              </a:spcBef>
              <a:spcAft>
                <a:spcPts val="0"/>
              </a:spcAft>
              <a:defRPr kumimoji="0" sz="1000" smtClean="0">
                <a:solidFill>
                  <a:schemeClr val="tx2"/>
                </a:solidFill>
                <a:latin typeface="+mn-lt"/>
                <a:cs typeface="+mn-cs"/>
              </a:defRPr>
            </a:lvl1pPr>
            <a:extLst/>
          </a:lstStyle>
          <a:p>
            <a:pPr>
              <a:defRPr/>
            </a:pPr>
            <a:fld id="{0BAFBF73-0477-45A9-83A0-82008E10DFC7}" type="datetimeFigureOut">
              <a:rPr lang="it-IT"/>
              <a:pPr>
                <a:defRPr/>
              </a:pPr>
              <a:t>24/06/2015</a:t>
            </a:fld>
            <a:endParaRPr lang="it-IT"/>
          </a:p>
        </p:txBody>
      </p:sp>
      <p:sp>
        <p:nvSpPr>
          <p:cNvPr id="4" name="Segnaposto piè di pagina 3"/>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a:solidFill>
                  <a:schemeClr val="tx2"/>
                </a:solidFill>
                <a:latin typeface="+mn-lt"/>
                <a:cs typeface="+mn-cs"/>
              </a:defRPr>
            </a:lvl1pPr>
            <a:extLst/>
          </a:lstStyle>
          <a:p>
            <a:pPr>
              <a:defRPr/>
            </a:pPr>
            <a:endParaRPr lang="it-IT"/>
          </a:p>
        </p:txBody>
      </p:sp>
      <p:sp>
        <p:nvSpPr>
          <p:cNvPr id="16" name="Segnaposto numero diapositiva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fontAlgn="auto" latinLnBrk="0" hangingPunct="1">
              <a:spcBef>
                <a:spcPts val="0"/>
              </a:spcBef>
              <a:spcAft>
                <a:spcPts val="0"/>
              </a:spcAft>
              <a:defRPr kumimoji="0" sz="1100" smtClean="0">
                <a:solidFill>
                  <a:schemeClr val="tx2"/>
                </a:solidFill>
                <a:latin typeface="+mn-lt"/>
                <a:cs typeface="+mn-cs"/>
              </a:defRPr>
            </a:lvl1pPr>
            <a:extLst/>
          </a:lstStyle>
          <a:p>
            <a:pPr>
              <a:defRPr/>
            </a:pPr>
            <a:fld id="{A1816A66-89DE-4CBB-9494-E263CEB24EA1}"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984" r:id="rId1"/>
    <p:sldLayoutId id="2147483977" r:id="rId2"/>
    <p:sldLayoutId id="2147483985" r:id="rId3"/>
    <p:sldLayoutId id="2147483978" r:id="rId4"/>
    <p:sldLayoutId id="2147483979" r:id="rId5"/>
    <p:sldLayoutId id="2147483980" r:id="rId6"/>
    <p:sldLayoutId id="2147483981" r:id="rId7"/>
    <p:sldLayoutId id="2147483982" r:id="rId8"/>
    <p:sldLayoutId id="2147483986" r:id="rId9"/>
    <p:sldLayoutId id="2147483983" r:id="rId10"/>
    <p:sldLayoutId id="2147483987" r:id="rId11"/>
  </p:sldLayoutIdLst>
  <p:txStyles>
    <p:titleStyle>
      <a:lvl1pPr algn="l" rtl="0" fontAlgn="base">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fontAlgn="base">
        <a:spcBef>
          <a:spcPct val="0"/>
        </a:spcBef>
        <a:spcAft>
          <a:spcPct val="0"/>
        </a:spcAft>
        <a:defRPr sz="3800" b="1">
          <a:solidFill>
            <a:schemeClr val="tx1"/>
          </a:solidFill>
          <a:latin typeface="Trebuchet MS" pitchFamily="34" charset="0"/>
        </a:defRPr>
      </a:lvl2pPr>
      <a:lvl3pPr algn="l" rtl="0" fontAlgn="base">
        <a:spcBef>
          <a:spcPct val="0"/>
        </a:spcBef>
        <a:spcAft>
          <a:spcPct val="0"/>
        </a:spcAft>
        <a:defRPr sz="3800" b="1">
          <a:solidFill>
            <a:schemeClr val="tx1"/>
          </a:solidFill>
          <a:latin typeface="Trebuchet MS" pitchFamily="34" charset="0"/>
        </a:defRPr>
      </a:lvl3pPr>
      <a:lvl4pPr algn="l" rtl="0" fontAlgn="base">
        <a:spcBef>
          <a:spcPct val="0"/>
        </a:spcBef>
        <a:spcAft>
          <a:spcPct val="0"/>
        </a:spcAft>
        <a:defRPr sz="3800" b="1">
          <a:solidFill>
            <a:schemeClr val="tx1"/>
          </a:solidFill>
          <a:latin typeface="Trebuchet MS" pitchFamily="34" charset="0"/>
        </a:defRPr>
      </a:lvl4pPr>
      <a:lvl5pPr algn="l" rtl="0" fontAlgn="base">
        <a:spcBef>
          <a:spcPct val="0"/>
        </a:spcBef>
        <a:spcAft>
          <a:spcPct val="0"/>
        </a:spcAft>
        <a:defRPr sz="3800" b="1">
          <a:solidFill>
            <a:schemeClr val="tx1"/>
          </a:solidFill>
          <a:latin typeface="Trebuchet MS" pitchFamily="34" charset="0"/>
        </a:defRPr>
      </a:lvl5pPr>
      <a:lvl6pPr marL="457200" algn="l" rtl="0" fontAlgn="base">
        <a:spcBef>
          <a:spcPct val="0"/>
        </a:spcBef>
        <a:spcAft>
          <a:spcPct val="0"/>
        </a:spcAft>
        <a:defRPr sz="3800" b="1">
          <a:solidFill>
            <a:schemeClr val="tx1"/>
          </a:solidFill>
          <a:latin typeface="Trebuchet MS" pitchFamily="34" charset="0"/>
        </a:defRPr>
      </a:lvl6pPr>
      <a:lvl7pPr marL="914400" algn="l" rtl="0" fontAlgn="base">
        <a:spcBef>
          <a:spcPct val="0"/>
        </a:spcBef>
        <a:spcAft>
          <a:spcPct val="0"/>
        </a:spcAft>
        <a:defRPr sz="3800" b="1">
          <a:solidFill>
            <a:schemeClr val="tx1"/>
          </a:solidFill>
          <a:latin typeface="Trebuchet MS" pitchFamily="34" charset="0"/>
        </a:defRPr>
      </a:lvl7pPr>
      <a:lvl8pPr marL="1371600" algn="l" rtl="0" fontAlgn="base">
        <a:spcBef>
          <a:spcPct val="0"/>
        </a:spcBef>
        <a:spcAft>
          <a:spcPct val="0"/>
        </a:spcAft>
        <a:defRPr sz="3800" b="1">
          <a:solidFill>
            <a:schemeClr val="tx1"/>
          </a:solidFill>
          <a:latin typeface="Trebuchet MS" pitchFamily="34" charset="0"/>
        </a:defRPr>
      </a:lvl8pPr>
      <a:lvl9pPr marL="1828800" algn="l" rtl="0" fontAlgn="base">
        <a:spcBef>
          <a:spcPct val="0"/>
        </a:spcBef>
        <a:spcAft>
          <a:spcPct val="0"/>
        </a:spcAft>
        <a:defRPr sz="3800" b="1">
          <a:solidFill>
            <a:schemeClr val="tx1"/>
          </a:solidFill>
          <a:latin typeface="Trebuchet MS" pitchFamily="34" charset="0"/>
        </a:defRPr>
      </a:lvl9pPr>
      <a:extLst/>
    </p:titleStyle>
    <p:bodyStyle>
      <a:lvl1pPr marL="273050" indent="-273050" algn="l" rtl="0" fontAlgn="base">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l" rtl="0" fontAlgn="base">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l" rtl="0" fontAlgn="base">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l" rtl="0" fontAlgn="base">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l" rtl="0" fontAlgn="base">
        <a:spcBef>
          <a:spcPts val="400"/>
        </a:spcBef>
        <a:spcAft>
          <a:spcPct val="0"/>
        </a:spcAft>
        <a:buClr>
          <a:srgbClr val="F9B639"/>
        </a:buClr>
        <a:buSzPct val="70000"/>
        <a:buFont typeface="Wingdings" pitchFamily="2" charset="2"/>
        <a:buChar char=""/>
        <a:defRPr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audio" Target="NULL" TargetMode="Externa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a:bodyPr>
          <a:lstStyle/>
          <a:p>
            <a:pPr fontAlgn="auto">
              <a:spcAft>
                <a:spcPts val="0"/>
              </a:spcAft>
              <a:defRPr/>
            </a:pPr>
            <a:r>
              <a:rPr lang="it-IT" dirty="0" smtClean="0"/>
              <a:t/>
            </a:r>
            <a:br>
              <a:rPr lang="it-IT" dirty="0" smtClean="0"/>
            </a:br>
            <a:r>
              <a:rPr lang="it-IT" dirty="0" smtClean="0"/>
              <a:t/>
            </a:r>
            <a:br>
              <a:rPr lang="it-IT" dirty="0" smtClean="0"/>
            </a:br>
            <a:endParaRPr lang="it-IT" dirty="0"/>
          </a:p>
        </p:txBody>
      </p:sp>
      <p:sp>
        <p:nvSpPr>
          <p:cNvPr id="3" name="Sottotitolo 2"/>
          <p:cNvSpPr>
            <a:spLocks noGrp="1"/>
          </p:cNvSpPr>
          <p:nvPr>
            <p:ph type="subTitle" idx="1"/>
          </p:nvPr>
        </p:nvSpPr>
        <p:spPr>
          <a:xfrm>
            <a:off x="2500313" y="0"/>
            <a:ext cx="6643687" cy="2928938"/>
          </a:xfrm>
        </p:spPr>
        <p:txBody>
          <a:bodyPr>
            <a:normAutofit fontScale="77500" lnSpcReduction="20000"/>
          </a:bodyPr>
          <a:lstStyle/>
          <a:p>
            <a:pPr fontAlgn="auto">
              <a:spcAft>
                <a:spcPts val="0"/>
              </a:spcAft>
              <a:buFont typeface="Wingdings 2"/>
              <a:buNone/>
              <a:defRPr/>
            </a:pPr>
            <a:endParaRPr lang="it-IT" dirty="0" smtClean="0"/>
          </a:p>
          <a:p>
            <a:pPr fontAlgn="auto">
              <a:spcAft>
                <a:spcPts val="0"/>
              </a:spcAft>
              <a:buFont typeface="Wingdings 2"/>
              <a:buNone/>
              <a:defRPr/>
            </a:pPr>
            <a:r>
              <a:rPr lang="it-IT" sz="6500" dirty="0" smtClean="0">
                <a:latin typeface="Algerian" pitchFamily="82" charset="0"/>
              </a:rPr>
              <a:t>IL NOVECENTO</a:t>
            </a:r>
          </a:p>
          <a:p>
            <a:pPr fontAlgn="auto">
              <a:spcAft>
                <a:spcPts val="0"/>
              </a:spcAft>
              <a:buFont typeface="Wingdings 2"/>
              <a:buNone/>
              <a:defRPr/>
            </a:pPr>
            <a:r>
              <a:rPr lang="it-IT" sz="6500" dirty="0" smtClean="0">
                <a:latin typeface="Algerian" pitchFamily="82" charset="0"/>
              </a:rPr>
              <a:t>UN SECOLO </a:t>
            </a:r>
            <a:r>
              <a:rPr lang="it-IT" sz="6500" dirty="0" err="1" smtClean="0">
                <a:latin typeface="Algerian" pitchFamily="82" charset="0"/>
              </a:rPr>
              <a:t>DI</a:t>
            </a:r>
            <a:r>
              <a:rPr lang="it-IT" sz="6500" dirty="0" smtClean="0">
                <a:latin typeface="Algerian" pitchFamily="82" charset="0"/>
              </a:rPr>
              <a:t> GRANDI CAMBIAMENTI</a:t>
            </a:r>
            <a:endParaRPr lang="it-IT" sz="6500" dirty="0">
              <a:latin typeface="Algerian" pitchFamily="82" charset="0"/>
            </a:endParaRPr>
          </a:p>
        </p:txBody>
      </p:sp>
      <p:pic>
        <p:nvPicPr>
          <p:cNvPr id="14339" name="Immagine 3" descr="900.jpg"/>
          <p:cNvPicPr>
            <a:picLocks noChangeAspect="1"/>
          </p:cNvPicPr>
          <p:nvPr/>
        </p:nvPicPr>
        <p:blipFill>
          <a:blip r:embed="rId4"/>
          <a:srcRect/>
          <a:stretch>
            <a:fillRect/>
          </a:stretch>
        </p:blipFill>
        <p:spPr bwMode="auto">
          <a:xfrm>
            <a:off x="6499225" y="5643563"/>
            <a:ext cx="2644775" cy="1214437"/>
          </a:xfrm>
          <a:prstGeom prst="rect">
            <a:avLst/>
          </a:prstGeom>
          <a:noFill/>
          <a:ln w="9525">
            <a:noFill/>
            <a:miter lim="800000"/>
            <a:headEnd/>
            <a:tailEnd/>
          </a:ln>
        </p:spPr>
      </p:pic>
      <p:sp>
        <p:nvSpPr>
          <p:cNvPr id="14340" name="CasellaDiTesto 6"/>
          <p:cNvSpPr txBox="1">
            <a:spLocks noChangeArrowheads="1"/>
          </p:cNvSpPr>
          <p:nvPr/>
        </p:nvSpPr>
        <p:spPr bwMode="auto">
          <a:xfrm>
            <a:off x="285750" y="2071688"/>
            <a:ext cx="9215438" cy="2246312"/>
          </a:xfrm>
          <a:prstGeom prst="rect">
            <a:avLst/>
          </a:prstGeom>
          <a:noFill/>
          <a:ln w="9525">
            <a:noFill/>
            <a:miter lim="800000"/>
            <a:headEnd/>
            <a:tailEnd/>
          </a:ln>
        </p:spPr>
        <p:txBody>
          <a:bodyPr>
            <a:spAutoFit/>
          </a:bodyPr>
          <a:lstStyle/>
          <a:p>
            <a:r>
              <a:rPr lang="it-IT" sz="2800">
                <a:solidFill>
                  <a:srgbClr val="002060"/>
                </a:solidFill>
                <a:latin typeface="Algerian" pitchFamily="82" charset="0"/>
              </a:rPr>
              <a:t>“Se comprendere è impossibile,conoscere è    necessario perché ciò che è accaduto può ritornare,le coscienze possono essere nuovamente oscurate: anche le nostre.</a:t>
            </a:r>
          </a:p>
          <a:p>
            <a:r>
              <a:rPr lang="it-IT" sz="2800">
                <a:solidFill>
                  <a:srgbClr val="002060"/>
                </a:solidFill>
                <a:latin typeface="Algerian" pitchFamily="82" charset="0"/>
              </a:rPr>
              <a:t>                                                      -Primo Levi</a:t>
            </a:r>
          </a:p>
        </p:txBody>
      </p:sp>
      <p:sp>
        <p:nvSpPr>
          <p:cNvPr id="6" name="CasellaDiTesto 5"/>
          <p:cNvSpPr txBox="1"/>
          <p:nvPr/>
        </p:nvSpPr>
        <p:spPr>
          <a:xfrm>
            <a:off x="0" y="4572000"/>
            <a:ext cx="2857500" cy="1477963"/>
          </a:xfrm>
          <a:prstGeom prst="rect">
            <a:avLst/>
          </a:prstGeom>
          <a:noFill/>
        </p:spPr>
        <p:txBody>
          <a:bodyPr>
            <a:spAutoFit/>
          </a:bodyPr>
          <a:lstStyle/>
          <a:p>
            <a:pPr fontAlgn="auto">
              <a:spcBef>
                <a:spcPts val="0"/>
              </a:spcBef>
              <a:spcAft>
                <a:spcPts val="0"/>
              </a:spcAft>
              <a:defRPr/>
            </a:pPr>
            <a:r>
              <a:rPr lang="it-IT" b="1" dirty="0">
                <a:solidFill>
                  <a:schemeClr val="tx2">
                    <a:lumMod val="75000"/>
                  </a:schemeClr>
                </a:solidFill>
                <a:latin typeface="+mj-lt"/>
                <a:cs typeface="+mn-cs"/>
              </a:rPr>
              <a:t>TESINA </a:t>
            </a:r>
            <a:r>
              <a:rPr lang="it-IT" b="1" dirty="0" err="1">
                <a:solidFill>
                  <a:schemeClr val="tx2">
                    <a:lumMod val="75000"/>
                  </a:schemeClr>
                </a:solidFill>
                <a:latin typeface="+mj-lt"/>
                <a:cs typeface="+mn-cs"/>
              </a:rPr>
              <a:t>DI</a:t>
            </a:r>
            <a:r>
              <a:rPr lang="it-IT" b="1" dirty="0">
                <a:solidFill>
                  <a:schemeClr val="tx2">
                    <a:lumMod val="75000"/>
                  </a:schemeClr>
                </a:solidFill>
                <a:latin typeface="+mj-lt"/>
                <a:cs typeface="+mn-cs"/>
              </a:rPr>
              <a:t> STATO </a:t>
            </a:r>
          </a:p>
          <a:p>
            <a:pPr fontAlgn="auto">
              <a:spcBef>
                <a:spcPts val="0"/>
              </a:spcBef>
              <a:spcAft>
                <a:spcPts val="0"/>
              </a:spcAft>
              <a:defRPr/>
            </a:pPr>
            <a:r>
              <a:rPr lang="it-IT" b="1" dirty="0">
                <a:solidFill>
                  <a:schemeClr val="tx2">
                    <a:lumMod val="75000"/>
                  </a:schemeClr>
                </a:solidFill>
                <a:latin typeface="+mj-lt"/>
                <a:cs typeface="+mn-cs"/>
              </a:rPr>
              <a:t>LUCIA STOPPIELLO</a:t>
            </a:r>
          </a:p>
          <a:p>
            <a:pPr fontAlgn="auto">
              <a:spcBef>
                <a:spcPts val="0"/>
              </a:spcBef>
              <a:spcAft>
                <a:spcPts val="0"/>
              </a:spcAft>
              <a:defRPr/>
            </a:pPr>
            <a:r>
              <a:rPr lang="it-IT" b="1" dirty="0">
                <a:solidFill>
                  <a:schemeClr val="tx2">
                    <a:lumMod val="75000"/>
                  </a:schemeClr>
                </a:solidFill>
                <a:latin typeface="+mj-lt"/>
                <a:cs typeface="+mn-cs"/>
              </a:rPr>
              <a:t>CLASSE 3^A</a:t>
            </a:r>
          </a:p>
          <a:p>
            <a:pPr fontAlgn="auto">
              <a:spcBef>
                <a:spcPts val="0"/>
              </a:spcBef>
              <a:spcAft>
                <a:spcPts val="0"/>
              </a:spcAft>
              <a:defRPr/>
            </a:pPr>
            <a:r>
              <a:rPr lang="it-IT" b="1" dirty="0">
                <a:solidFill>
                  <a:schemeClr val="tx2">
                    <a:lumMod val="75000"/>
                  </a:schemeClr>
                </a:solidFill>
                <a:latin typeface="+mj-lt"/>
                <a:cs typeface="+mn-cs"/>
              </a:rPr>
              <a:t>ANNO SCOLASTICO </a:t>
            </a:r>
          </a:p>
          <a:p>
            <a:pPr fontAlgn="auto">
              <a:spcBef>
                <a:spcPts val="0"/>
              </a:spcBef>
              <a:spcAft>
                <a:spcPts val="0"/>
              </a:spcAft>
              <a:defRPr/>
            </a:pPr>
            <a:r>
              <a:rPr lang="it-IT" b="1" dirty="0">
                <a:solidFill>
                  <a:schemeClr val="tx2">
                    <a:lumMod val="75000"/>
                  </a:schemeClr>
                </a:solidFill>
                <a:latin typeface="+mj-lt"/>
                <a:cs typeface="+mn-cs"/>
              </a:rPr>
              <a:t>2014/2015</a:t>
            </a:r>
            <a:endParaRPr lang="it-IT" b="1" dirty="0">
              <a:solidFill>
                <a:schemeClr val="tx2">
                  <a:lumMod val="75000"/>
                </a:schemeClr>
              </a:solidFill>
              <a:latin typeface="+mj-lt"/>
              <a:cs typeface="+mn-cs"/>
            </a:endParaRPr>
          </a:p>
        </p:txBody>
      </p:sp>
      <p:pic>
        <p:nvPicPr>
          <p:cNvPr id="5" name="Shape">
            <a:hlinkClick r:id="" action="ppaction://media"/>
          </p:cNvPr>
          <p:cNvPicPr>
            <a:picLocks noChangeAspect="1"/>
          </p:cNvPicPr>
          <p:nvPr>
            <a:audioFile r:link="rId1"/>
          </p:nvPr>
        </p:nvPicPr>
        <p:blipFill>
          <a:blip r:embed="rId5"/>
          <a:srcRect/>
          <a:stretch>
            <a:fillRect/>
          </a:stretch>
        </p:blipFill>
        <p:spPr bwMode="auto">
          <a:xfrm>
            <a:off x="-1412875" y="909638"/>
            <a:ext cx="609600" cy="609600"/>
          </a:xfrm>
          <a:prstGeom prst="rect">
            <a:avLst/>
          </a:prstGeom>
          <a:noFill/>
          <a:ln w="9525">
            <a:noFill/>
            <a:miter lim="800000"/>
            <a:headEnd/>
            <a:tailEnd/>
          </a:ln>
        </p:spPr>
      </p:pic>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repeatCount="indefinite" fill="hold" display="0">
                  <p:stCondLst>
                    <p:cond delay="indefinite"/>
                  </p:stCondLst>
                  <p:endCondLst>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rcRect/>
          <a:stretch>
            <a:fillRect/>
          </a:stretch>
        </p:blipFill>
        <p:spPr bwMode="auto">
          <a:xfrm>
            <a:off x="-9525" y="0"/>
            <a:ext cx="4886325" cy="3660775"/>
          </a:xfrm>
          <a:prstGeom prst="rect">
            <a:avLst/>
          </a:prstGeom>
          <a:noFill/>
          <a:ln w="9525">
            <a:noFill/>
            <a:miter lim="800000"/>
            <a:headEnd/>
            <a:tailEnd/>
          </a:ln>
        </p:spPr>
      </p:pic>
      <p:pic>
        <p:nvPicPr>
          <p:cNvPr id="3" name="Immagine 2"/>
          <p:cNvPicPr>
            <a:picLocks noChangeAspect="1"/>
          </p:cNvPicPr>
          <p:nvPr/>
        </p:nvPicPr>
        <p:blipFill>
          <a:blip r:embed="rId3"/>
          <a:srcRect/>
          <a:stretch>
            <a:fillRect/>
          </a:stretch>
        </p:blipFill>
        <p:spPr bwMode="auto">
          <a:xfrm>
            <a:off x="4892675" y="0"/>
            <a:ext cx="3151188" cy="4300538"/>
          </a:xfrm>
          <a:prstGeom prst="rect">
            <a:avLst/>
          </a:prstGeom>
          <a:noFill/>
          <a:ln w="9525">
            <a:noFill/>
            <a:miter lim="800000"/>
            <a:headEnd/>
            <a:tailEnd/>
          </a:ln>
        </p:spPr>
      </p:pic>
      <p:pic>
        <p:nvPicPr>
          <p:cNvPr id="4" name="Immagine 3"/>
          <p:cNvPicPr>
            <a:picLocks noChangeAspect="1"/>
          </p:cNvPicPr>
          <p:nvPr/>
        </p:nvPicPr>
        <p:blipFill>
          <a:blip r:embed="rId4"/>
          <a:srcRect/>
          <a:stretch>
            <a:fillRect/>
          </a:stretch>
        </p:blipFill>
        <p:spPr bwMode="auto">
          <a:xfrm>
            <a:off x="1476375" y="3660775"/>
            <a:ext cx="2330450" cy="3173413"/>
          </a:xfrm>
          <a:prstGeom prst="rect">
            <a:avLst/>
          </a:prstGeom>
          <a:noFill/>
          <a:ln w="9525">
            <a:noFill/>
            <a:miter lim="800000"/>
            <a:headEnd/>
            <a:tailEnd/>
          </a:ln>
        </p:spPr>
      </p:pic>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Immagine 2" descr="images1EW2SDUK.jpg"/>
          <p:cNvPicPr>
            <a:picLocks noChangeAspect="1" noChangeArrowheads="1"/>
          </p:cNvPicPr>
          <p:nvPr/>
        </p:nvPicPr>
        <p:blipFill>
          <a:blip r:embed="rId2"/>
          <a:srcRect/>
          <a:stretch>
            <a:fillRect/>
          </a:stretch>
        </p:blipFill>
        <p:spPr bwMode="auto">
          <a:xfrm>
            <a:off x="4357688" y="3000375"/>
            <a:ext cx="3762375" cy="3857625"/>
          </a:xfrm>
          <a:prstGeom prst="rect">
            <a:avLst/>
          </a:prstGeom>
          <a:noFill/>
          <a:ln w="9525">
            <a:noFill/>
            <a:miter lim="800000"/>
            <a:headEnd/>
            <a:tailEnd/>
          </a:ln>
        </p:spPr>
      </p:pic>
      <p:pic>
        <p:nvPicPr>
          <p:cNvPr id="27650" name="Immagine 3" descr="untitled.png"/>
          <p:cNvPicPr>
            <a:picLocks noChangeAspect="1" noChangeArrowheads="1"/>
          </p:cNvPicPr>
          <p:nvPr/>
        </p:nvPicPr>
        <p:blipFill>
          <a:blip r:embed="rId3"/>
          <a:srcRect/>
          <a:stretch>
            <a:fillRect/>
          </a:stretch>
        </p:blipFill>
        <p:spPr bwMode="auto">
          <a:xfrm>
            <a:off x="0" y="0"/>
            <a:ext cx="4357688" cy="4643438"/>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143108" y="-214338"/>
            <a:ext cx="4341252" cy="923330"/>
          </a:xfrm>
          <a:prstGeom prst="rect">
            <a:avLst/>
          </a:prstGeom>
          <a:noFill/>
        </p:spPr>
        <p:txBody>
          <a:bodyPr wrap="none">
            <a:spAutoFit/>
          </a:bodyPr>
          <a:lstStyle/>
          <a:p>
            <a:pPr algn="ctr" fontAlgn="auto">
              <a:spcBef>
                <a:spcPts val="0"/>
              </a:spcBef>
              <a:spcAft>
                <a:spcPts val="0"/>
              </a:spcAft>
              <a:defRPr/>
            </a:pPr>
            <a:r>
              <a:rPr lang="it-IT"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cs typeface="+mn-cs"/>
              </a:rPr>
              <a:t>TECNOLOGIA</a:t>
            </a:r>
          </a:p>
        </p:txBody>
      </p:sp>
      <p:sp>
        <p:nvSpPr>
          <p:cNvPr id="28674" name="CasellaDiTesto 2"/>
          <p:cNvSpPr txBox="1">
            <a:spLocks noChangeArrowheads="1"/>
          </p:cNvSpPr>
          <p:nvPr/>
        </p:nvSpPr>
        <p:spPr bwMode="auto">
          <a:xfrm>
            <a:off x="500063" y="1500188"/>
            <a:ext cx="7000875" cy="2862262"/>
          </a:xfrm>
          <a:prstGeom prst="rect">
            <a:avLst/>
          </a:prstGeom>
          <a:noFill/>
          <a:ln w="9525">
            <a:noFill/>
            <a:miter lim="800000"/>
            <a:headEnd/>
            <a:tailEnd/>
          </a:ln>
        </p:spPr>
        <p:txBody>
          <a:bodyPr>
            <a:spAutoFit/>
          </a:bodyPr>
          <a:lstStyle/>
          <a:p>
            <a:r>
              <a:rPr lang="it-IT">
                <a:latin typeface="Comic Sans MS" pitchFamily="66" charset="0"/>
              </a:rPr>
              <a:t>Con energia nucleare si intendono tutti quei fenomeni in cui si ha la produzione di energia in seguito a trasformazioni nei nuclei atomici. L'energia nucleare, insieme alle fonti rinnovabili e le fonti fossili, è una fonte di energia primaria, ovvero è presente in natura e non deriva dalla trasformazione di altra forma di energia.  L'energia nucleare è data dalla fissione o dalla fusione del nucleo di un atomo. La prima persona che intuì la possibilità di ricavare energia dal nucleo di un atomo fu lo scienziato Albert Einstein nel 1905.</a:t>
            </a:r>
          </a:p>
          <a:p>
            <a:endParaRPr lang="it-IT">
              <a:latin typeface="Comic Sans MS" pitchFamily="66" charset="0"/>
            </a:endParaRPr>
          </a:p>
        </p:txBody>
      </p:sp>
      <p:sp>
        <p:nvSpPr>
          <p:cNvPr id="5" name="Rettangolo 4"/>
          <p:cNvSpPr/>
          <p:nvPr/>
        </p:nvSpPr>
        <p:spPr>
          <a:xfrm>
            <a:off x="571472" y="571480"/>
            <a:ext cx="7113358" cy="923330"/>
          </a:xfrm>
          <a:prstGeom prst="rect">
            <a:avLst/>
          </a:prstGeom>
          <a:solidFill>
            <a:srgbClr val="CCFFFF"/>
          </a:solidFill>
        </p:spPr>
        <p:txBody>
          <a:bodyPr wrap="none">
            <a:spAutoFit/>
          </a:bodyPr>
          <a:lstStyle/>
          <a:p>
            <a:pPr algn="ctr" fontAlgn="auto">
              <a:spcBef>
                <a:spcPts val="0"/>
              </a:spcBef>
              <a:spcAft>
                <a:spcPts val="0"/>
              </a:spcAft>
              <a:defRPr/>
            </a:pPr>
            <a:r>
              <a:rPr lang="it-IT"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rPr>
              <a:t>L’ENERGIA NUCLEARE</a:t>
            </a:r>
            <a:endParaRPr lang="it-IT"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endParaRPr>
          </a:p>
        </p:txBody>
      </p:sp>
      <p:pic>
        <p:nvPicPr>
          <p:cNvPr id="28676" name="Immagine 5" descr="fissione.jpg"/>
          <p:cNvPicPr>
            <a:picLocks noChangeAspect="1" noChangeArrowheads="1"/>
          </p:cNvPicPr>
          <p:nvPr/>
        </p:nvPicPr>
        <p:blipFill>
          <a:blip r:embed="rId2"/>
          <a:srcRect/>
          <a:stretch>
            <a:fillRect/>
          </a:stretch>
        </p:blipFill>
        <p:spPr bwMode="auto">
          <a:xfrm>
            <a:off x="2000250" y="4000500"/>
            <a:ext cx="4572000" cy="28575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rcRect/>
          <a:stretch>
            <a:fillRect/>
          </a:stretch>
        </p:blipFill>
        <p:spPr bwMode="auto">
          <a:xfrm>
            <a:off x="0" y="-12700"/>
            <a:ext cx="3979863" cy="3756025"/>
          </a:xfrm>
          <a:prstGeom prst="rect">
            <a:avLst/>
          </a:prstGeom>
          <a:noFill/>
          <a:ln w="9525">
            <a:noFill/>
            <a:miter lim="800000"/>
            <a:headEnd/>
            <a:tailEnd/>
          </a:ln>
        </p:spPr>
      </p:pic>
      <p:pic>
        <p:nvPicPr>
          <p:cNvPr id="3" name="Immagine 2"/>
          <p:cNvPicPr>
            <a:picLocks noChangeAspect="1"/>
          </p:cNvPicPr>
          <p:nvPr/>
        </p:nvPicPr>
        <p:blipFill>
          <a:blip r:embed="rId3"/>
          <a:srcRect/>
          <a:stretch>
            <a:fillRect/>
          </a:stretch>
        </p:blipFill>
        <p:spPr bwMode="auto">
          <a:xfrm>
            <a:off x="3851275" y="3387725"/>
            <a:ext cx="4371975" cy="35004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2"/>
                                        </p:tgtEl>
                                        <p:attrNameLst>
                                          <p:attrName>r</p:attrName>
                                        </p:attrNameLst>
                                      </p:cBhvr>
                                    </p:animRot>
                                    <p:animRot by="-240000">
                                      <p:cBhvr>
                                        <p:cTn id="7" dur="200" fill="hold">
                                          <p:stCondLst>
                                            <p:cond delay="200"/>
                                          </p:stCondLst>
                                        </p:cTn>
                                        <p:tgtEl>
                                          <p:spTgt spid="2"/>
                                        </p:tgtEl>
                                        <p:attrNameLst>
                                          <p:attrName>r</p:attrName>
                                        </p:attrNameLst>
                                      </p:cBhvr>
                                    </p:animRot>
                                    <p:animRot by="240000">
                                      <p:cBhvr>
                                        <p:cTn id="8" dur="200" fill="hold">
                                          <p:stCondLst>
                                            <p:cond delay="400"/>
                                          </p:stCondLst>
                                        </p:cTn>
                                        <p:tgtEl>
                                          <p:spTgt spid="2"/>
                                        </p:tgtEl>
                                        <p:attrNameLst>
                                          <p:attrName>r</p:attrName>
                                        </p:attrNameLst>
                                      </p:cBhvr>
                                    </p:animRot>
                                    <p:animRot by="-240000">
                                      <p:cBhvr>
                                        <p:cTn id="9" dur="200" fill="hold">
                                          <p:stCondLst>
                                            <p:cond delay="600"/>
                                          </p:stCondLst>
                                        </p:cTn>
                                        <p:tgtEl>
                                          <p:spTgt spid="2"/>
                                        </p:tgtEl>
                                        <p:attrNameLst>
                                          <p:attrName>r</p:attrName>
                                        </p:attrNameLst>
                                      </p:cBhvr>
                                    </p:animRot>
                                    <p:animRot by="120000">
                                      <p:cBhvr>
                                        <p:cTn id="10" dur="200" fill="hold">
                                          <p:stCondLst>
                                            <p:cond delay="80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8" presetClass="emph" presetSubtype="0" fill="hold" nodeType="clickEffect">
                                  <p:stCondLst>
                                    <p:cond delay="0"/>
                                  </p:stCondLst>
                                  <p:childTnLst>
                                    <p:animRot by="21600000">
                                      <p:cBhvr>
                                        <p:cTn id="14" dur="2000" fill="hold"/>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357422" y="-214338"/>
            <a:ext cx="3478837" cy="923330"/>
          </a:xfrm>
          <a:prstGeom prst="rect">
            <a:avLst/>
          </a:prstGeom>
          <a:noFill/>
        </p:spPr>
        <p:txBody>
          <a:bodyPr wrap="none">
            <a:spAutoFit/>
          </a:bodyPr>
          <a:lstStyle/>
          <a:p>
            <a:pPr algn="ctr" fontAlgn="auto">
              <a:spcBef>
                <a:spcPts val="0"/>
              </a:spcBef>
              <a:spcAft>
                <a:spcPts val="0"/>
              </a:spcAft>
              <a:defRPr/>
            </a:pPr>
            <a:r>
              <a:rPr lang="it-IT"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cs typeface="+mn-cs"/>
              </a:rPr>
              <a:t>FRANCESE</a:t>
            </a:r>
            <a:endParaRPr lang="it-IT"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cs typeface="+mn-cs"/>
            </a:endParaRPr>
          </a:p>
        </p:txBody>
      </p:sp>
      <p:pic>
        <p:nvPicPr>
          <p:cNvPr id="30722" name="Immagine 3" descr="franc 2.jpg"/>
          <p:cNvPicPr>
            <a:picLocks noChangeAspect="1" noChangeArrowheads="1"/>
          </p:cNvPicPr>
          <p:nvPr/>
        </p:nvPicPr>
        <p:blipFill>
          <a:blip r:embed="rId2"/>
          <a:srcRect/>
          <a:stretch>
            <a:fillRect/>
          </a:stretch>
        </p:blipFill>
        <p:spPr bwMode="auto">
          <a:xfrm>
            <a:off x="0" y="2786063"/>
            <a:ext cx="4357688" cy="4071937"/>
          </a:xfrm>
          <a:prstGeom prst="rect">
            <a:avLst/>
          </a:prstGeom>
          <a:noFill/>
          <a:ln w="9525">
            <a:noFill/>
            <a:miter lim="800000"/>
            <a:headEnd/>
            <a:tailEnd/>
          </a:ln>
        </p:spPr>
      </p:pic>
      <p:sp>
        <p:nvSpPr>
          <p:cNvPr id="7" name="Rettangolo 6"/>
          <p:cNvSpPr/>
          <p:nvPr/>
        </p:nvSpPr>
        <p:spPr>
          <a:xfrm>
            <a:off x="1571604" y="571480"/>
            <a:ext cx="5638339" cy="923330"/>
          </a:xfrm>
          <a:prstGeom prst="rect">
            <a:avLst/>
          </a:prstGeom>
          <a:solidFill>
            <a:srgbClr val="CCFFFF"/>
          </a:solidFill>
        </p:spPr>
        <p:txBody>
          <a:bodyPr wrap="none">
            <a:spAutoFit/>
          </a:bodyPr>
          <a:lstStyle/>
          <a:p>
            <a:pPr algn="ctr" fontAlgn="auto">
              <a:spcBef>
                <a:spcPts val="0"/>
              </a:spcBef>
              <a:spcAft>
                <a:spcPts val="0"/>
              </a:spcAft>
              <a:defRPr/>
            </a:pPr>
            <a:r>
              <a:rPr lang="it-IT"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rPr>
              <a:t>L’ANTISEMITISME</a:t>
            </a:r>
            <a:endParaRPr lang="it-IT"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endParaRPr>
          </a:p>
        </p:txBody>
      </p:sp>
      <p:sp>
        <p:nvSpPr>
          <p:cNvPr id="30724" name="CasellaDiTesto 5"/>
          <p:cNvSpPr txBox="1">
            <a:spLocks noChangeArrowheads="1"/>
          </p:cNvSpPr>
          <p:nvPr/>
        </p:nvSpPr>
        <p:spPr bwMode="auto">
          <a:xfrm>
            <a:off x="285750" y="1357313"/>
            <a:ext cx="7000875" cy="1477962"/>
          </a:xfrm>
          <a:prstGeom prst="rect">
            <a:avLst/>
          </a:prstGeom>
          <a:noFill/>
          <a:ln w="9525">
            <a:noFill/>
            <a:miter lim="800000"/>
            <a:headEnd/>
            <a:tailEnd/>
          </a:ln>
        </p:spPr>
        <p:txBody>
          <a:bodyPr>
            <a:spAutoFit/>
          </a:bodyPr>
          <a:lstStyle/>
          <a:p>
            <a:r>
              <a:rPr lang="fr-FR">
                <a:latin typeface="Comic Sans MS" pitchFamily="66" charset="0"/>
              </a:rPr>
              <a:t>Aux yeux des nazis, tous les peuples non germaniques sont à ranger dans la catégorie se sous-hommes qu’il faut soit réduire en esclavage, soit exterminer. Parmi ces sous-hommes, ils rangent en premier les Slaves, les Tziganes et les Juifs. Dès le 27 septembre 1940, les Juifs sont recensés en zone occupée. </a:t>
            </a:r>
            <a:endParaRPr lang="it-IT">
              <a:latin typeface="Comic Sans MS" pitchFamily="66" charset="0"/>
            </a:endParaRPr>
          </a:p>
        </p:txBody>
      </p:sp>
      <p:sp>
        <p:nvSpPr>
          <p:cNvPr id="30725" name="CasellaDiTesto 7"/>
          <p:cNvSpPr txBox="1">
            <a:spLocks noChangeArrowheads="1"/>
          </p:cNvSpPr>
          <p:nvPr/>
        </p:nvSpPr>
        <p:spPr bwMode="auto">
          <a:xfrm>
            <a:off x="4392613" y="2846388"/>
            <a:ext cx="3095625" cy="3138487"/>
          </a:xfrm>
          <a:prstGeom prst="rect">
            <a:avLst/>
          </a:prstGeom>
          <a:noFill/>
          <a:ln w="9525">
            <a:noFill/>
            <a:miter lim="800000"/>
            <a:headEnd/>
            <a:tailEnd/>
          </a:ln>
        </p:spPr>
        <p:txBody>
          <a:bodyPr>
            <a:spAutoFit/>
          </a:bodyPr>
          <a:lstStyle/>
          <a:p>
            <a:r>
              <a:rPr lang="fr-FR">
                <a:latin typeface="Comic Sans MS" pitchFamily="66" charset="0"/>
              </a:rPr>
              <a:t>Peu à peu, on interdit aux Juifs d’exercer de très nombreuses professions, de fréquenter les lieux publics. Leurs biens , leurs postes de radio , leurs meubles sont confisqués. En janvier 1942 , le chef nazi Heydrich décide </a:t>
            </a:r>
            <a:r>
              <a:rPr lang="fr-FR" u="sng">
                <a:latin typeface="Comic Sans MS" pitchFamily="66" charset="0"/>
              </a:rPr>
              <a:t>« la solution finale »</a:t>
            </a:r>
            <a:endParaRPr lang="it-IT">
              <a:latin typeface="Comic Sans MS" pitchFamily="66" charset="0"/>
            </a:endParaRPr>
          </a:p>
          <a:p>
            <a:endParaRPr lang="it-IT">
              <a:latin typeface="Trebuchet MS" pitchFamily="34" charset="0"/>
            </a:endParaRPr>
          </a:p>
        </p:txBody>
      </p:sp>
    </p:spTree>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rcRect/>
          <a:stretch>
            <a:fillRect/>
          </a:stretch>
        </p:blipFill>
        <p:spPr bwMode="auto">
          <a:xfrm>
            <a:off x="28575" y="0"/>
            <a:ext cx="4371975" cy="3305175"/>
          </a:xfrm>
          <a:prstGeom prst="rect">
            <a:avLst/>
          </a:prstGeom>
          <a:noFill/>
          <a:ln w="9525">
            <a:noFill/>
            <a:miter lim="800000"/>
            <a:headEnd/>
            <a:tailEnd/>
          </a:ln>
        </p:spPr>
      </p:pic>
      <p:pic>
        <p:nvPicPr>
          <p:cNvPr id="3" name="Immagine 2"/>
          <p:cNvPicPr>
            <a:picLocks noChangeAspect="1"/>
          </p:cNvPicPr>
          <p:nvPr/>
        </p:nvPicPr>
        <p:blipFill>
          <a:blip r:embed="rId3"/>
          <a:srcRect/>
          <a:stretch>
            <a:fillRect/>
          </a:stretch>
        </p:blipFill>
        <p:spPr bwMode="auto">
          <a:xfrm>
            <a:off x="3708400" y="3429000"/>
            <a:ext cx="4433888" cy="2951163"/>
          </a:xfrm>
          <a:prstGeom prst="rect">
            <a:avLst/>
          </a:prstGeom>
          <a:noFill/>
          <a:ln w="9525">
            <a:noFill/>
            <a:miter lim="800000"/>
            <a:headEnd/>
            <a:tailEnd/>
          </a:ln>
        </p:spPr>
      </p:pic>
      <p:sp>
        <p:nvSpPr>
          <p:cNvPr id="31747" name="CasellaDiTesto 5"/>
          <p:cNvSpPr txBox="1">
            <a:spLocks noChangeArrowheads="1"/>
          </p:cNvSpPr>
          <p:nvPr/>
        </p:nvSpPr>
        <p:spPr bwMode="auto">
          <a:xfrm>
            <a:off x="296863" y="3305175"/>
            <a:ext cx="3311525" cy="2862263"/>
          </a:xfrm>
          <a:prstGeom prst="rect">
            <a:avLst/>
          </a:prstGeom>
          <a:noFill/>
          <a:ln w="9525">
            <a:noFill/>
            <a:miter lim="800000"/>
            <a:headEnd/>
            <a:tailEnd/>
          </a:ln>
        </p:spPr>
        <p:txBody>
          <a:bodyPr>
            <a:spAutoFit/>
          </a:bodyPr>
          <a:lstStyle/>
          <a:p>
            <a:r>
              <a:rPr lang="fr-FR" u="sng">
                <a:latin typeface="Comic Sans MS" pitchFamily="66" charset="0"/>
              </a:rPr>
              <a:t>Dianh</a:t>
            </a:r>
            <a:r>
              <a:rPr lang="fr-FR">
                <a:latin typeface="Comic Sans MS" pitchFamily="66" charset="0"/>
              </a:rPr>
              <a:t> et sa sœur </a:t>
            </a:r>
            <a:r>
              <a:rPr lang="fr-FR" u="sng">
                <a:latin typeface="Comic Sans MS" pitchFamily="66" charset="0"/>
              </a:rPr>
              <a:t>Tauba</a:t>
            </a:r>
            <a:r>
              <a:rPr lang="fr-FR">
                <a:latin typeface="Comic Sans MS" pitchFamily="66" charset="0"/>
              </a:rPr>
              <a:t> décident un jour de juillet 1942 de sortir sans étoile jaune. Grace à cette escapade elles échapperont de justesse à la terrible rafle. L’ histoire est racontée du point de vue de </a:t>
            </a:r>
            <a:r>
              <a:rPr lang="fr-FR" u="sng">
                <a:latin typeface="Comic Sans MS" pitchFamily="66" charset="0"/>
              </a:rPr>
              <a:t>Dianh</a:t>
            </a:r>
            <a:r>
              <a:rPr lang="fr-FR">
                <a:latin typeface="Comic Sans MS" pitchFamily="66" charset="0"/>
              </a:rPr>
              <a:t>, ce qui la rend accessibles au plus jeunes</a:t>
            </a:r>
            <a:endParaRPr lang="it-IT">
              <a:latin typeface="Comic Sans MS" pitchFamily="66" charset="0"/>
            </a:endParaRPr>
          </a:p>
        </p:txBody>
      </p:sp>
      <p:sp>
        <p:nvSpPr>
          <p:cNvPr id="31748" name="CasellaDiTesto 6"/>
          <p:cNvSpPr txBox="1">
            <a:spLocks noChangeArrowheads="1"/>
          </p:cNvSpPr>
          <p:nvPr/>
        </p:nvSpPr>
        <p:spPr bwMode="auto">
          <a:xfrm>
            <a:off x="4500563" y="188913"/>
            <a:ext cx="3455987" cy="3416300"/>
          </a:xfrm>
          <a:prstGeom prst="rect">
            <a:avLst/>
          </a:prstGeom>
          <a:noFill/>
          <a:ln w="9525">
            <a:noFill/>
            <a:miter lim="800000"/>
            <a:headEnd/>
            <a:tailEnd/>
          </a:ln>
        </p:spPr>
        <p:txBody>
          <a:bodyPr>
            <a:spAutoFit/>
          </a:bodyPr>
          <a:lstStyle/>
          <a:p>
            <a:r>
              <a:rPr lang="fr-FR">
                <a:latin typeface="Comic Sans MS" pitchFamily="66" charset="0"/>
              </a:rPr>
              <a:t>Le 29 mai 1942, les Juifs doivent obligatoirement porter l’ étoile jaune dans la rue. La grande rafle du </a:t>
            </a:r>
            <a:r>
              <a:rPr lang="fr-FR" u="sng">
                <a:latin typeface="Comic Sans MS" pitchFamily="66" charset="0"/>
              </a:rPr>
              <a:t>Vel’d’Hiv</a:t>
            </a:r>
            <a:r>
              <a:rPr lang="fr-FR">
                <a:latin typeface="Comic Sans MS" pitchFamily="66" charset="0"/>
              </a:rPr>
              <a:t> , à Paris le 16 juillet 1942, conduit à l’ arrestation de 13.000 à 20.000 personnes qui sont conduites au camp de Drancy , au nord de Paris et de là , in Pologne vers les camps d’ extermination.</a:t>
            </a:r>
            <a:endParaRPr lang="it-IT">
              <a:latin typeface="Comic Sans MS" pitchFamily="66" charset="0"/>
            </a:endParaRPr>
          </a:p>
          <a:p>
            <a:endParaRPr lang="it-IT">
              <a:latin typeface="Trebuchet MS" pitchFamily="34" charset="0"/>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2" presetClass="emph" presetSubtype="0" fill="hold" nodeType="clickEffect">
                                  <p:stCondLst>
                                    <p:cond delay="0"/>
                                  </p:stCondLst>
                                  <p:childTnLst>
                                    <p:animRot by="120000">
                                      <p:cBhvr>
                                        <p:cTn id="11" dur="100" fill="hold">
                                          <p:stCondLst>
                                            <p:cond delay="0"/>
                                          </p:stCondLst>
                                        </p:cTn>
                                        <p:tgtEl>
                                          <p:spTgt spid="3"/>
                                        </p:tgtEl>
                                        <p:attrNameLst>
                                          <p:attrName>r</p:attrName>
                                        </p:attrNameLst>
                                      </p:cBhvr>
                                    </p:animRot>
                                    <p:animRot by="-240000">
                                      <p:cBhvr>
                                        <p:cTn id="12" dur="200" fill="hold">
                                          <p:stCondLst>
                                            <p:cond delay="200"/>
                                          </p:stCondLst>
                                        </p:cTn>
                                        <p:tgtEl>
                                          <p:spTgt spid="3"/>
                                        </p:tgtEl>
                                        <p:attrNameLst>
                                          <p:attrName>r</p:attrName>
                                        </p:attrNameLst>
                                      </p:cBhvr>
                                    </p:animRot>
                                    <p:animRot by="240000">
                                      <p:cBhvr>
                                        <p:cTn id="13" dur="200" fill="hold">
                                          <p:stCondLst>
                                            <p:cond delay="400"/>
                                          </p:stCondLst>
                                        </p:cTn>
                                        <p:tgtEl>
                                          <p:spTgt spid="3"/>
                                        </p:tgtEl>
                                        <p:attrNameLst>
                                          <p:attrName>r</p:attrName>
                                        </p:attrNameLst>
                                      </p:cBhvr>
                                    </p:animRot>
                                    <p:animRot by="-240000">
                                      <p:cBhvr>
                                        <p:cTn id="14" dur="200" fill="hold">
                                          <p:stCondLst>
                                            <p:cond delay="600"/>
                                          </p:stCondLst>
                                        </p:cTn>
                                        <p:tgtEl>
                                          <p:spTgt spid="3"/>
                                        </p:tgtEl>
                                        <p:attrNameLst>
                                          <p:attrName>r</p:attrName>
                                        </p:attrNameLst>
                                      </p:cBhvr>
                                    </p:animRot>
                                    <p:animRot by="120000">
                                      <p:cBhvr>
                                        <p:cTn id="15" dur="200" fill="hold">
                                          <p:stCondLst>
                                            <p:cond delay="80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785918" y="0"/>
            <a:ext cx="4754956" cy="923330"/>
          </a:xfrm>
          <a:prstGeom prst="rect">
            <a:avLst/>
          </a:prstGeom>
          <a:noFill/>
        </p:spPr>
        <p:txBody>
          <a:bodyPr wrap="none">
            <a:spAutoFit/>
          </a:bodyPr>
          <a:lstStyle/>
          <a:p>
            <a:pPr algn="ctr" fontAlgn="auto">
              <a:spcBef>
                <a:spcPts val="0"/>
              </a:spcBef>
              <a:spcAft>
                <a:spcPts val="0"/>
              </a:spcAft>
              <a:defRPr/>
            </a:pPr>
            <a:r>
              <a:rPr lang="it-IT"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cs typeface="+mn-cs"/>
              </a:rPr>
              <a:t>LETTERATURA</a:t>
            </a:r>
            <a:endParaRPr lang="it-IT"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cs typeface="+mn-cs"/>
            </a:endParaRPr>
          </a:p>
        </p:txBody>
      </p:sp>
      <p:sp>
        <p:nvSpPr>
          <p:cNvPr id="32770" name="CasellaDiTesto 2"/>
          <p:cNvSpPr txBox="1">
            <a:spLocks noChangeArrowheads="1"/>
          </p:cNvSpPr>
          <p:nvPr/>
        </p:nvSpPr>
        <p:spPr bwMode="auto">
          <a:xfrm>
            <a:off x="0" y="714375"/>
            <a:ext cx="7572375" cy="646113"/>
          </a:xfrm>
          <a:prstGeom prst="rect">
            <a:avLst/>
          </a:prstGeom>
          <a:noFill/>
          <a:ln w="9525">
            <a:noFill/>
            <a:miter lim="800000"/>
            <a:headEnd/>
            <a:tailEnd/>
          </a:ln>
        </p:spPr>
        <p:txBody>
          <a:bodyPr>
            <a:spAutoFit/>
          </a:bodyPr>
          <a:lstStyle/>
          <a:p>
            <a:endParaRPr lang="it-IT">
              <a:latin typeface="Comic Sans MS" pitchFamily="66" charset="0"/>
            </a:endParaRPr>
          </a:p>
          <a:p>
            <a:endParaRPr lang="it-IT">
              <a:latin typeface="Trebuchet MS" pitchFamily="34" charset="0"/>
            </a:endParaRPr>
          </a:p>
        </p:txBody>
      </p:sp>
      <p:pic>
        <p:nvPicPr>
          <p:cNvPr id="4" name="Immagine 3" descr="il_divulgatore_primo_levi_1632.jpg"/>
          <p:cNvPicPr>
            <a:picLocks noChangeAspect="1" noChangeArrowheads="1"/>
          </p:cNvPicPr>
          <p:nvPr/>
        </p:nvPicPr>
        <p:blipFill>
          <a:blip r:embed="rId2"/>
          <a:srcRect/>
          <a:stretch>
            <a:fillRect/>
          </a:stretch>
        </p:blipFill>
        <p:spPr bwMode="auto">
          <a:xfrm>
            <a:off x="500063" y="2714625"/>
            <a:ext cx="7143750" cy="4143375"/>
          </a:xfrm>
          <a:prstGeom prst="rect">
            <a:avLst/>
          </a:prstGeom>
          <a:noFill/>
          <a:ln w="9525">
            <a:noFill/>
            <a:miter lim="800000"/>
            <a:headEnd/>
            <a:tailEnd/>
          </a:ln>
        </p:spPr>
      </p:pic>
      <p:sp>
        <p:nvSpPr>
          <p:cNvPr id="5" name="Rettangolo 4"/>
          <p:cNvSpPr/>
          <p:nvPr/>
        </p:nvSpPr>
        <p:spPr>
          <a:xfrm>
            <a:off x="1071538" y="928670"/>
            <a:ext cx="5892895" cy="1754326"/>
          </a:xfrm>
          <a:prstGeom prst="rect">
            <a:avLst/>
          </a:prstGeom>
          <a:solidFill>
            <a:srgbClr val="CCFFFF"/>
          </a:solidFill>
        </p:spPr>
        <p:txBody>
          <a:bodyPr wrap="none">
            <a:spAutoFit/>
          </a:bodyPr>
          <a:lstStyle/>
          <a:p>
            <a:pPr algn="ctr" fontAlgn="auto">
              <a:spcBef>
                <a:spcPts val="0"/>
              </a:spcBef>
              <a:spcAft>
                <a:spcPts val="0"/>
              </a:spcAft>
              <a:defRPr/>
            </a:pPr>
            <a:r>
              <a:rPr lang="it-IT"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rPr>
              <a:t>IL NEORALISMO E </a:t>
            </a:r>
          </a:p>
          <a:p>
            <a:pPr algn="ctr" fontAlgn="auto">
              <a:spcBef>
                <a:spcPts val="0"/>
              </a:spcBef>
              <a:spcAft>
                <a:spcPts val="0"/>
              </a:spcAft>
              <a:defRPr/>
            </a:pPr>
            <a:r>
              <a:rPr lang="it-IT"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rPr>
              <a:t>PRIMO LEVI</a:t>
            </a:r>
            <a:endParaRPr lang="it-IT"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endParaRPr>
          </a:p>
        </p:txBody>
      </p:sp>
    </p:spTree>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Immagine 3" descr="Levi_Primo_41552796.jpg"/>
          <p:cNvPicPr>
            <a:picLocks noChangeAspect="1"/>
          </p:cNvPicPr>
          <p:nvPr/>
        </p:nvPicPr>
        <p:blipFill>
          <a:blip r:embed="rId2"/>
          <a:srcRect/>
          <a:stretch>
            <a:fillRect/>
          </a:stretch>
        </p:blipFill>
        <p:spPr bwMode="auto">
          <a:xfrm>
            <a:off x="-30163" y="0"/>
            <a:ext cx="9174163" cy="6858000"/>
          </a:xfrm>
          <a:prstGeom prst="rect">
            <a:avLst/>
          </a:prstGeom>
          <a:noFill/>
          <a:ln w="9525">
            <a:noFill/>
            <a:miter lim="800000"/>
            <a:headEnd/>
            <a:tailEnd/>
          </a:ln>
        </p:spPr>
      </p:pic>
      <p:sp>
        <p:nvSpPr>
          <p:cNvPr id="34818" name="CasellaDiTesto 4"/>
          <p:cNvSpPr txBox="1">
            <a:spLocks noChangeArrowheads="1"/>
          </p:cNvSpPr>
          <p:nvPr/>
        </p:nvSpPr>
        <p:spPr bwMode="auto">
          <a:xfrm>
            <a:off x="500063" y="357188"/>
            <a:ext cx="8286750" cy="4986337"/>
          </a:xfrm>
          <a:prstGeom prst="rect">
            <a:avLst/>
          </a:prstGeom>
          <a:noFill/>
          <a:ln w="9525">
            <a:noFill/>
            <a:miter lim="800000"/>
            <a:headEnd/>
            <a:tailEnd/>
          </a:ln>
        </p:spPr>
        <p:txBody>
          <a:bodyPr>
            <a:spAutoFit/>
          </a:bodyPr>
          <a:lstStyle/>
          <a:p>
            <a:r>
              <a:rPr lang="it-IT" sz="2000">
                <a:solidFill>
                  <a:srgbClr val="FFFF00"/>
                </a:solidFill>
                <a:latin typeface="Comic Sans MS" pitchFamily="66" charset="0"/>
              </a:rPr>
              <a:t>La poesia </a:t>
            </a:r>
            <a:r>
              <a:rPr lang="it-IT" sz="2000" u="sng">
                <a:solidFill>
                  <a:srgbClr val="FFFF00"/>
                </a:solidFill>
                <a:latin typeface="Comic Sans MS" pitchFamily="66" charset="0"/>
              </a:rPr>
              <a:t>“SE QUESTO E’ UN UOMO</a:t>
            </a:r>
            <a:r>
              <a:rPr lang="it-IT" sz="2000">
                <a:solidFill>
                  <a:srgbClr val="FFFF00"/>
                </a:solidFill>
                <a:latin typeface="Comic Sans MS" pitchFamily="66" charset="0"/>
              </a:rPr>
              <a:t>” è stata scritta da Primo Levi durante il periodo della Seconda Guerra Mondiale e della persecuzione degli ebrei, ed è la poesia d’apertura del libro “Se questo è un uomo”, dello stesso Levi. Lo scrittore in sole cinque strofe descrive la vergogna che si prova quando si pensa alle ingiustizie compiute verso gli ebrei. In questa poesia sembra quasi che Levi voglia condannare tutti gli uomini che stanno tranquilli nelle loro case, tutti quelli che non hanno impedito il massacro degli ebrei. In pochi versi esprime tutta la sua rabbia, senza fare troppi giri di parole, il linguaggio è semplice, comprensibile e chiaro, ed arriva dritto al cuore. E’ una testimonianza dura e crudele di ciò che è successo ma anche un monito. Levi ci fa capire la fragilità dell’uomo e la forza che esso tira fuori nel momento del bisogno, e che è compito nostro tramandare il ricordo ai nostri figli e farlo diventare parte di noi</a:t>
            </a:r>
            <a:r>
              <a:rPr lang="it-IT" sz="2000" b="1">
                <a:solidFill>
                  <a:srgbClr val="FFFF00"/>
                </a:solidFill>
                <a:latin typeface="Trebuchet MS" pitchFamily="34" charset="0"/>
              </a:rPr>
              <a:t>.</a:t>
            </a:r>
            <a:endParaRPr lang="it-IT" sz="2000">
              <a:solidFill>
                <a:srgbClr val="FFFF00"/>
              </a:solidFill>
              <a:latin typeface="Trebuchet MS" pitchFamily="34" charset="0"/>
            </a:endParaRPr>
          </a:p>
          <a:p>
            <a:endParaRPr lang="it-IT">
              <a:solidFill>
                <a:srgbClr val="FFFF00"/>
              </a:solidFill>
              <a:latin typeface="Trebuchet MS" pitchFamily="34" charset="0"/>
            </a:endParaRPr>
          </a:p>
        </p:txBody>
      </p:sp>
    </p:spTree>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357422" y="214290"/>
            <a:ext cx="3894015" cy="923330"/>
          </a:xfrm>
          <a:prstGeom prst="rect">
            <a:avLst/>
          </a:prstGeom>
          <a:noFill/>
        </p:spPr>
        <p:txBody>
          <a:bodyPr wrap="none">
            <a:spAutoFit/>
          </a:bodyPr>
          <a:lstStyle/>
          <a:p>
            <a:pPr algn="ctr" fontAlgn="auto">
              <a:spcBef>
                <a:spcPts val="0"/>
              </a:spcBef>
              <a:spcAft>
                <a:spcPts val="0"/>
              </a:spcAft>
              <a:defRPr/>
            </a:pPr>
            <a:r>
              <a:rPr lang="it-IT"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cs typeface="+mn-cs"/>
              </a:rPr>
              <a:t>GEOGRAFIA</a:t>
            </a:r>
            <a:endParaRPr lang="it-IT"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cs typeface="+mn-cs"/>
            </a:endParaRPr>
          </a:p>
        </p:txBody>
      </p:sp>
      <p:pic>
        <p:nvPicPr>
          <p:cNvPr id="4" name="Immagine 3" descr="usa1.png"/>
          <p:cNvPicPr>
            <a:picLocks noChangeAspect="1"/>
          </p:cNvPicPr>
          <p:nvPr/>
        </p:nvPicPr>
        <p:blipFill>
          <a:blip r:embed="rId2"/>
          <a:srcRect/>
          <a:stretch>
            <a:fillRect/>
          </a:stretch>
        </p:blipFill>
        <p:spPr bwMode="auto">
          <a:xfrm>
            <a:off x="0" y="2143125"/>
            <a:ext cx="4502150" cy="2857500"/>
          </a:xfrm>
          <a:prstGeom prst="rect">
            <a:avLst/>
          </a:prstGeom>
          <a:noFill/>
          <a:ln w="9525">
            <a:noFill/>
            <a:miter lim="800000"/>
            <a:headEnd/>
            <a:tailEnd/>
          </a:ln>
        </p:spPr>
      </p:pic>
      <p:pic>
        <p:nvPicPr>
          <p:cNvPr id="5" name="Immagine 4" descr="usa.png"/>
          <p:cNvPicPr>
            <a:picLocks noChangeAspect="1"/>
          </p:cNvPicPr>
          <p:nvPr/>
        </p:nvPicPr>
        <p:blipFill>
          <a:blip r:embed="rId3"/>
          <a:srcRect/>
          <a:stretch>
            <a:fillRect/>
          </a:stretch>
        </p:blipFill>
        <p:spPr bwMode="auto">
          <a:xfrm>
            <a:off x="1176338" y="5000625"/>
            <a:ext cx="3167062" cy="1665288"/>
          </a:xfrm>
          <a:prstGeom prst="rect">
            <a:avLst/>
          </a:prstGeom>
          <a:noFill/>
          <a:ln w="9525">
            <a:noFill/>
            <a:miter lim="800000"/>
            <a:headEnd/>
            <a:tailEnd/>
          </a:ln>
        </p:spPr>
      </p:pic>
      <p:sp>
        <p:nvSpPr>
          <p:cNvPr id="6" name="Rettangolo 5"/>
          <p:cNvSpPr/>
          <p:nvPr/>
        </p:nvSpPr>
        <p:spPr>
          <a:xfrm>
            <a:off x="1714480" y="1071546"/>
            <a:ext cx="5286412" cy="923330"/>
          </a:xfrm>
          <a:prstGeom prst="rect">
            <a:avLst/>
          </a:prstGeom>
          <a:solidFill>
            <a:srgbClr val="CCFFFF"/>
          </a:solidFill>
        </p:spPr>
        <p:txBody>
          <a:bodyPr>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fontAlgn="auto">
              <a:spcBef>
                <a:spcPts val="0"/>
              </a:spcBef>
              <a:spcAft>
                <a:spcPts val="0"/>
              </a:spcAft>
              <a:defRPr/>
            </a:pPr>
            <a:r>
              <a:rPr lang="it-IT"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cs typeface="+mn-cs"/>
              </a:rPr>
              <a:t>GLI STATI UNITI</a:t>
            </a:r>
            <a:endParaRPr lang="it-IT"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mn-lt"/>
              <a:cs typeface="+mn-cs"/>
            </a:endParaRPr>
          </a:p>
        </p:txBody>
      </p:sp>
      <p:sp>
        <p:nvSpPr>
          <p:cNvPr id="35845" name="CasellaDiTesto 2"/>
          <p:cNvSpPr txBox="1">
            <a:spLocks noChangeArrowheads="1"/>
          </p:cNvSpPr>
          <p:nvPr/>
        </p:nvSpPr>
        <p:spPr bwMode="auto">
          <a:xfrm>
            <a:off x="4545013" y="2143125"/>
            <a:ext cx="3122612" cy="3540125"/>
          </a:xfrm>
          <a:prstGeom prst="rect">
            <a:avLst/>
          </a:prstGeom>
          <a:noFill/>
          <a:ln w="9525">
            <a:noFill/>
            <a:miter lim="800000"/>
            <a:headEnd/>
            <a:tailEnd/>
          </a:ln>
        </p:spPr>
        <p:txBody>
          <a:bodyPr>
            <a:spAutoFit/>
          </a:bodyPr>
          <a:lstStyle/>
          <a:p>
            <a:r>
              <a:rPr lang="it-IT" sz="1600">
                <a:latin typeface="Comic Sans MS" pitchFamily="66" charset="0"/>
              </a:rPr>
              <a:t>Gli Stati Uniti d’America sono una </a:t>
            </a:r>
            <a:r>
              <a:rPr lang="it-IT" sz="1600" u="sng">
                <a:latin typeface="Comic Sans MS" pitchFamily="66" charset="0"/>
              </a:rPr>
              <a:t>Repubblica Federale dell’America</a:t>
            </a:r>
            <a:r>
              <a:rPr lang="it-IT" sz="1600">
                <a:latin typeface="Comic Sans MS" pitchFamily="66" charset="0"/>
              </a:rPr>
              <a:t> </a:t>
            </a:r>
            <a:r>
              <a:rPr lang="it-IT" sz="1600" u="sng">
                <a:latin typeface="Comic Sans MS" pitchFamily="66" charset="0"/>
              </a:rPr>
              <a:t>Settentrionale</a:t>
            </a:r>
            <a:r>
              <a:rPr lang="it-IT" sz="1600">
                <a:latin typeface="Comic Sans MS" pitchFamily="66" charset="0"/>
              </a:rPr>
              <a:t>, costituita da quarantotto stati confinanti, più due stati geograficamente non contigui: </a:t>
            </a:r>
            <a:r>
              <a:rPr lang="it-IT" sz="1600" u="sng">
                <a:latin typeface="Comic Sans MS" pitchFamily="66" charset="0"/>
              </a:rPr>
              <a:t>l’Alaska</a:t>
            </a:r>
            <a:r>
              <a:rPr lang="it-IT" sz="1600">
                <a:latin typeface="Comic Sans MS" pitchFamily="66" charset="0"/>
              </a:rPr>
              <a:t> e le </a:t>
            </a:r>
            <a:r>
              <a:rPr lang="it-IT" sz="1600" u="sng">
                <a:latin typeface="Comic Sans MS" pitchFamily="66" charset="0"/>
              </a:rPr>
              <a:t>isole Hawaii</a:t>
            </a:r>
            <a:r>
              <a:rPr lang="it-IT" sz="1600">
                <a:latin typeface="Comic Sans MS" pitchFamily="66" charset="0"/>
              </a:rPr>
              <a:t>. Comprende inoltre alcuni possedimenti non incorporati.</a:t>
            </a:r>
          </a:p>
          <a:p>
            <a:r>
              <a:rPr lang="it-IT" sz="1600">
                <a:latin typeface="Comic Sans MS" pitchFamily="66" charset="0"/>
              </a:rPr>
              <a:t>È delimitata a nord dal Canada, ad est dall’Oceano Atlantico, a sud dal Golfo del Messico e dal Messico e ad ovest dall’Oceano Pacifico. </a:t>
            </a: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0"/>
            <a:ext cx="7239000" cy="857232"/>
          </a:xfrm>
        </p:spPr>
        <p:style>
          <a:lnRef idx="2">
            <a:schemeClr val="dk1"/>
          </a:lnRef>
          <a:fillRef idx="1">
            <a:schemeClr val="lt1"/>
          </a:fillRef>
          <a:effectRef idx="0">
            <a:schemeClr val="dk1"/>
          </a:effectRef>
          <a:fontRef idx="minor">
            <a:schemeClr val="dk1"/>
          </a:fontRef>
        </p:style>
        <p:txBody>
          <a:bodyPr/>
          <a:lstStyle/>
          <a:p>
            <a:pPr algn="ctr" fontAlgn="auto">
              <a:spcAft>
                <a:spcPts val="0"/>
              </a:spcAft>
              <a:defRPr/>
            </a:pPr>
            <a:r>
              <a:rPr lang="it-IT" cap="none" dirty="0" smtClean="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rPr>
              <a:t>MAPPA CONCETTUALE</a:t>
            </a:r>
            <a:endParaRPr lang="it-IT" cap="none" dirty="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endParaRPr>
          </a:p>
        </p:txBody>
      </p:sp>
      <p:graphicFrame>
        <p:nvGraphicFramePr>
          <p:cNvPr id="4" name="Segnaposto contenuto 3"/>
          <p:cNvGraphicFramePr>
            <a:graphicFrameLocks noGrp="1"/>
          </p:cNvGraphicFramePr>
          <p:nvPr>
            <p:ph idx="1"/>
          </p:nvPr>
        </p:nvGraphicFramePr>
        <p:xfrm>
          <a:off x="214282" y="1428736"/>
          <a:ext cx="7786742" cy="52864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Ovale 4"/>
          <p:cNvSpPr/>
          <p:nvPr/>
        </p:nvSpPr>
        <p:spPr>
          <a:xfrm>
            <a:off x="6286500" y="2428875"/>
            <a:ext cx="17145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dirty="0">
              <a:solidFill>
                <a:srgbClr val="FFC000"/>
              </a:solidFill>
            </a:endParaRPr>
          </a:p>
        </p:txBody>
      </p:sp>
      <p:sp>
        <p:nvSpPr>
          <p:cNvPr id="16388" name="CasellaDiTesto 11"/>
          <p:cNvSpPr txBox="1">
            <a:spLocks noChangeArrowheads="1"/>
          </p:cNvSpPr>
          <p:nvPr/>
        </p:nvSpPr>
        <p:spPr bwMode="auto">
          <a:xfrm>
            <a:off x="6757988" y="2562225"/>
            <a:ext cx="1214437" cy="647700"/>
          </a:xfrm>
          <a:prstGeom prst="rect">
            <a:avLst/>
          </a:prstGeom>
          <a:noFill/>
          <a:ln w="9525">
            <a:noFill/>
            <a:miter lim="800000"/>
            <a:headEnd/>
            <a:tailEnd/>
          </a:ln>
        </p:spPr>
        <p:txBody>
          <a:bodyPr>
            <a:spAutoFit/>
          </a:bodyPr>
          <a:lstStyle/>
          <a:p>
            <a:r>
              <a:rPr lang="it-IT" sz="1200">
                <a:latin typeface="Arial Black" pitchFamily="34" charset="0"/>
              </a:rPr>
              <a:t>MUSICA</a:t>
            </a:r>
          </a:p>
          <a:p>
            <a:r>
              <a:rPr lang="it-IT" sz="1200">
                <a:latin typeface="Arial Black" pitchFamily="34" charset="0"/>
              </a:rPr>
              <a:t>La Pop Music</a:t>
            </a:r>
          </a:p>
        </p:txBody>
      </p:sp>
      <p:sp>
        <p:nvSpPr>
          <p:cNvPr id="7" name="Meno 6"/>
          <p:cNvSpPr/>
          <p:nvPr/>
        </p:nvSpPr>
        <p:spPr>
          <a:xfrm rot="19922627">
            <a:off x="5522913" y="3335338"/>
            <a:ext cx="1143000" cy="71437"/>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a:p>
        </p:txBody>
      </p:sp>
    </p:spTree>
  </p:cSld>
  <p:clrMapOvr>
    <a:masterClrMapping/>
  </p:clrMapOvr>
  <p:transition spd="slow">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usa4.jpg"/>
          <p:cNvPicPr>
            <a:picLocks noChangeAspect="1"/>
          </p:cNvPicPr>
          <p:nvPr/>
        </p:nvPicPr>
        <p:blipFill>
          <a:blip r:embed="rId2"/>
          <a:srcRect/>
          <a:stretch>
            <a:fillRect/>
          </a:stretch>
        </p:blipFill>
        <p:spPr bwMode="auto">
          <a:xfrm>
            <a:off x="-3175" y="-22225"/>
            <a:ext cx="3059113" cy="2295525"/>
          </a:xfrm>
          <a:prstGeom prst="rect">
            <a:avLst/>
          </a:prstGeom>
          <a:noFill/>
          <a:ln w="9525">
            <a:noFill/>
            <a:miter lim="800000"/>
            <a:headEnd/>
            <a:tailEnd/>
          </a:ln>
        </p:spPr>
      </p:pic>
      <p:pic>
        <p:nvPicPr>
          <p:cNvPr id="1026" name="Picture 2" descr="C:\Users\corrado\Desktop\foto x tesina\new_york_dentisti.jpg"/>
          <p:cNvPicPr>
            <a:picLocks noChangeAspect="1" noChangeArrowheads="1"/>
          </p:cNvPicPr>
          <p:nvPr/>
        </p:nvPicPr>
        <p:blipFill>
          <a:blip r:embed="rId3"/>
          <a:srcRect/>
          <a:stretch>
            <a:fillRect/>
          </a:stretch>
        </p:blipFill>
        <p:spPr bwMode="auto">
          <a:xfrm>
            <a:off x="-23813" y="2366963"/>
            <a:ext cx="3352801" cy="2228850"/>
          </a:xfrm>
          <a:prstGeom prst="rect">
            <a:avLst/>
          </a:prstGeom>
          <a:noFill/>
          <a:ln w="9525">
            <a:noFill/>
            <a:miter lim="800000"/>
            <a:headEnd/>
            <a:tailEnd/>
          </a:ln>
        </p:spPr>
      </p:pic>
      <p:pic>
        <p:nvPicPr>
          <p:cNvPr id="1027" name="Picture 3" descr="C:\Users\corrado\Desktop\foto x tesina\new-york.jpg"/>
          <p:cNvPicPr>
            <a:picLocks noChangeAspect="1" noChangeArrowheads="1"/>
          </p:cNvPicPr>
          <p:nvPr/>
        </p:nvPicPr>
        <p:blipFill>
          <a:blip r:embed="rId4"/>
          <a:srcRect/>
          <a:stretch>
            <a:fillRect/>
          </a:stretch>
        </p:blipFill>
        <p:spPr bwMode="auto">
          <a:xfrm>
            <a:off x="-23813" y="5334000"/>
            <a:ext cx="3803651" cy="1506538"/>
          </a:xfrm>
          <a:prstGeom prst="rect">
            <a:avLst/>
          </a:prstGeom>
          <a:noFill/>
          <a:ln w="9525">
            <a:noFill/>
            <a:miter lim="800000"/>
            <a:headEnd/>
            <a:tailEnd/>
          </a:ln>
        </p:spPr>
      </p:pic>
      <p:sp>
        <p:nvSpPr>
          <p:cNvPr id="36868" name="CasellaDiTesto 1"/>
          <p:cNvSpPr txBox="1">
            <a:spLocks noChangeArrowheads="1"/>
          </p:cNvSpPr>
          <p:nvPr/>
        </p:nvSpPr>
        <p:spPr bwMode="auto">
          <a:xfrm>
            <a:off x="3349625" y="0"/>
            <a:ext cx="4822825" cy="2554288"/>
          </a:xfrm>
          <a:prstGeom prst="rect">
            <a:avLst/>
          </a:prstGeom>
          <a:noFill/>
          <a:ln w="9525">
            <a:noFill/>
            <a:miter lim="800000"/>
            <a:headEnd/>
            <a:tailEnd/>
          </a:ln>
        </p:spPr>
        <p:txBody>
          <a:bodyPr>
            <a:spAutoFit/>
          </a:bodyPr>
          <a:lstStyle/>
          <a:p>
            <a:r>
              <a:rPr lang="it-IT" sz="1600" u="sng">
                <a:latin typeface="Comic Sans MS" pitchFamily="66" charset="0"/>
              </a:rPr>
              <a:t>Washington </a:t>
            </a:r>
            <a:r>
              <a:rPr lang="it-IT" sz="1600">
                <a:latin typeface="Comic Sans MS" pitchFamily="66" charset="0"/>
              </a:rPr>
              <a:t>- La capitale federale degli Stati Uniti. Ha la pianta a scacchiera, ma dai due edifici principali , la Casa Bianca e il Campidoglio partono grandi viali diagonali. La città è ricchissima di verde e vi si trova uno dei parchi più spettacolari del mondo. Possiede anche un quartiere industriale e sono sorti dei cantieri navali,ma rimane comunque una città essenzialmente rappresentativa</a:t>
            </a:r>
          </a:p>
          <a:p>
            <a:endParaRPr lang="it-IT" sz="1600">
              <a:latin typeface="Comic Sans MS" pitchFamily="66" charset="0"/>
            </a:endParaRPr>
          </a:p>
        </p:txBody>
      </p:sp>
      <p:sp>
        <p:nvSpPr>
          <p:cNvPr id="36869" name="CasellaDiTesto 2"/>
          <p:cNvSpPr txBox="1">
            <a:spLocks noChangeArrowheads="1"/>
          </p:cNvSpPr>
          <p:nvPr/>
        </p:nvSpPr>
        <p:spPr bwMode="auto">
          <a:xfrm>
            <a:off x="3311525" y="2397125"/>
            <a:ext cx="5221288" cy="3048000"/>
          </a:xfrm>
          <a:prstGeom prst="rect">
            <a:avLst/>
          </a:prstGeom>
          <a:noFill/>
          <a:ln w="9525">
            <a:noFill/>
            <a:miter lim="800000"/>
            <a:headEnd/>
            <a:tailEnd/>
          </a:ln>
        </p:spPr>
        <p:txBody>
          <a:bodyPr>
            <a:spAutoFit/>
          </a:bodyPr>
          <a:lstStyle/>
          <a:p>
            <a:r>
              <a:rPr lang="it-IT" sz="1600">
                <a:latin typeface="Comic Sans MS" pitchFamily="66" charset="0"/>
              </a:rPr>
              <a:t>Oltre ad essere la città più importante degli U.S.A ne è anche il simbolo: primo centro della finanza mondiale con la borsa di </a:t>
            </a:r>
            <a:r>
              <a:rPr lang="it-IT" sz="1600" u="sng">
                <a:latin typeface="Comic Sans MS" pitchFamily="66" charset="0"/>
              </a:rPr>
              <a:t>Wall Street</a:t>
            </a:r>
            <a:r>
              <a:rPr lang="it-IT" sz="1600">
                <a:latin typeface="Comic Sans MS" pitchFamily="66" charset="0"/>
              </a:rPr>
              <a:t> e con le direzioni delle maggiori società multinazionali.</a:t>
            </a:r>
            <a:r>
              <a:rPr lang="it-IT" sz="1600" b="1">
                <a:latin typeface="Trebuchet MS" pitchFamily="34" charset="0"/>
              </a:rPr>
              <a:t> </a:t>
            </a:r>
            <a:r>
              <a:rPr lang="it-IT" sz="1600">
                <a:latin typeface="Comic Sans MS" pitchFamily="66" charset="0"/>
              </a:rPr>
              <a:t>Nel porto la </a:t>
            </a:r>
            <a:r>
              <a:rPr lang="it-IT" sz="1600" u="sng">
                <a:latin typeface="Comic Sans MS" pitchFamily="66" charset="0"/>
              </a:rPr>
              <a:t>Statua della Libertà</a:t>
            </a:r>
            <a:r>
              <a:rPr lang="it-IT" sz="1600">
                <a:latin typeface="Comic Sans MS" pitchFamily="66" charset="0"/>
              </a:rPr>
              <a:t> (foto sopra) è diventata simbolo della città e della nazione. Il grattacielo è l’elemento dominante del paesaggio ma quando l’11 settembre 2001 due aerei, dirottati e pilotati da terroristi Kamikaze si sono schiantati contro le due </a:t>
            </a:r>
            <a:r>
              <a:rPr lang="it-IT" sz="1600" u="sng">
                <a:latin typeface="Comic Sans MS" pitchFamily="66" charset="0"/>
              </a:rPr>
              <a:t>Torri Gemelle</a:t>
            </a:r>
            <a:r>
              <a:rPr lang="it-IT" sz="1600">
                <a:latin typeface="Comic Sans MS" pitchFamily="66" charset="0"/>
              </a:rPr>
              <a:t> di Manhattan, il grattacielo ha dimostrato tutta la sua vulnerabilita’ed è entrato in crisi. </a:t>
            </a:r>
          </a:p>
        </p:txBody>
      </p: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ipe(down)">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wipe(down)">
                                      <p:cBhvr>
                                        <p:cTn id="12" dur="580">
                                          <p:stCondLst>
                                            <p:cond delay="0"/>
                                          </p:stCondLst>
                                        </p:cTn>
                                        <p:tgtEl>
                                          <p:spTgt spid="1027"/>
                                        </p:tgtEl>
                                      </p:cBhvr>
                                    </p:animEffect>
                                    <p:anim calcmode="lin" valueType="num">
                                      <p:cBhvr>
                                        <p:cTn id="13" dur="1822" tmFilter="0,0; 0.14,0.36; 0.43,0.73; 0.71,0.91; 1.0,1.0">
                                          <p:stCondLst>
                                            <p:cond delay="0"/>
                                          </p:stCondLst>
                                        </p:cTn>
                                        <p:tgtEl>
                                          <p:spTgt spid="1027"/>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1027"/>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1027"/>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1027"/>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1027"/>
                                        </p:tgtEl>
                                        <p:attrNameLst>
                                          <p:attrName>ppt_y</p:attrName>
                                        </p:attrNameLst>
                                      </p:cBhvr>
                                      <p:tavLst>
                                        <p:tav tm="0" fmla="#ppt_y-sin(pi*$)/81">
                                          <p:val>
                                            <p:fltVal val="0"/>
                                          </p:val>
                                        </p:tav>
                                        <p:tav tm="100000">
                                          <p:val>
                                            <p:fltVal val="1"/>
                                          </p:val>
                                        </p:tav>
                                      </p:tavLst>
                                    </p:anim>
                                    <p:animScale>
                                      <p:cBhvr>
                                        <p:cTn id="18" dur="26">
                                          <p:stCondLst>
                                            <p:cond delay="650"/>
                                          </p:stCondLst>
                                        </p:cTn>
                                        <p:tgtEl>
                                          <p:spTgt spid="1027"/>
                                        </p:tgtEl>
                                      </p:cBhvr>
                                      <p:to x="100000" y="60000"/>
                                    </p:animScale>
                                    <p:animScale>
                                      <p:cBhvr>
                                        <p:cTn id="19" dur="166" decel="50000">
                                          <p:stCondLst>
                                            <p:cond delay="676"/>
                                          </p:stCondLst>
                                        </p:cTn>
                                        <p:tgtEl>
                                          <p:spTgt spid="1027"/>
                                        </p:tgtEl>
                                      </p:cBhvr>
                                      <p:to x="100000" y="100000"/>
                                    </p:animScale>
                                    <p:animScale>
                                      <p:cBhvr>
                                        <p:cTn id="20" dur="26">
                                          <p:stCondLst>
                                            <p:cond delay="1312"/>
                                          </p:stCondLst>
                                        </p:cTn>
                                        <p:tgtEl>
                                          <p:spTgt spid="1027"/>
                                        </p:tgtEl>
                                      </p:cBhvr>
                                      <p:to x="100000" y="80000"/>
                                    </p:animScale>
                                    <p:animScale>
                                      <p:cBhvr>
                                        <p:cTn id="21" dur="166" decel="50000">
                                          <p:stCondLst>
                                            <p:cond delay="1338"/>
                                          </p:stCondLst>
                                        </p:cTn>
                                        <p:tgtEl>
                                          <p:spTgt spid="1027"/>
                                        </p:tgtEl>
                                      </p:cBhvr>
                                      <p:to x="100000" y="100000"/>
                                    </p:animScale>
                                    <p:animScale>
                                      <p:cBhvr>
                                        <p:cTn id="22" dur="26">
                                          <p:stCondLst>
                                            <p:cond delay="1642"/>
                                          </p:stCondLst>
                                        </p:cTn>
                                        <p:tgtEl>
                                          <p:spTgt spid="1027"/>
                                        </p:tgtEl>
                                      </p:cBhvr>
                                      <p:to x="100000" y="90000"/>
                                    </p:animScale>
                                    <p:animScale>
                                      <p:cBhvr>
                                        <p:cTn id="23" dur="166" decel="50000">
                                          <p:stCondLst>
                                            <p:cond delay="1668"/>
                                          </p:stCondLst>
                                        </p:cTn>
                                        <p:tgtEl>
                                          <p:spTgt spid="1027"/>
                                        </p:tgtEl>
                                      </p:cBhvr>
                                      <p:to x="100000" y="100000"/>
                                    </p:animScale>
                                    <p:animScale>
                                      <p:cBhvr>
                                        <p:cTn id="24" dur="26">
                                          <p:stCondLst>
                                            <p:cond delay="1808"/>
                                          </p:stCondLst>
                                        </p:cTn>
                                        <p:tgtEl>
                                          <p:spTgt spid="1027"/>
                                        </p:tgtEl>
                                      </p:cBhvr>
                                      <p:to x="100000" y="95000"/>
                                    </p:animScale>
                                    <p:animScale>
                                      <p:cBhvr>
                                        <p:cTn id="25" dur="166" decel="50000">
                                          <p:stCondLst>
                                            <p:cond delay="1834"/>
                                          </p:stCondLst>
                                        </p:cTn>
                                        <p:tgtEl>
                                          <p:spTgt spid="1027"/>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randombar(horizontal)">
                                      <p:cBhvr>
                                        <p:cTn id="3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000100" y="0"/>
            <a:ext cx="6494086" cy="923330"/>
          </a:xfrm>
          <a:prstGeom prst="rect">
            <a:avLst/>
          </a:prstGeom>
          <a:noFill/>
        </p:spPr>
        <p:txBody>
          <a:bodyPr wrap="none">
            <a:spAutoFit/>
          </a:bodyPr>
          <a:lstStyle/>
          <a:p>
            <a:pPr algn="ctr" fontAlgn="auto">
              <a:spcBef>
                <a:spcPts val="0"/>
              </a:spcBef>
              <a:spcAft>
                <a:spcPts val="0"/>
              </a:spcAft>
              <a:defRPr/>
            </a:pPr>
            <a:r>
              <a:rPr lang="it-IT"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cs typeface="+mn-cs"/>
              </a:rPr>
              <a:t>EDUCAZIONE FISICA</a:t>
            </a:r>
            <a:endParaRPr lang="it-IT"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cs typeface="+mn-cs"/>
            </a:endParaRPr>
          </a:p>
        </p:txBody>
      </p:sp>
      <p:sp>
        <p:nvSpPr>
          <p:cNvPr id="37890" name="CasellaDiTesto 2"/>
          <p:cNvSpPr txBox="1">
            <a:spLocks noChangeArrowheads="1"/>
          </p:cNvSpPr>
          <p:nvPr/>
        </p:nvSpPr>
        <p:spPr bwMode="auto">
          <a:xfrm>
            <a:off x="214313" y="714375"/>
            <a:ext cx="7643812" cy="923925"/>
          </a:xfrm>
          <a:prstGeom prst="rect">
            <a:avLst/>
          </a:prstGeom>
          <a:noFill/>
          <a:ln w="9525">
            <a:noFill/>
            <a:miter lim="800000"/>
            <a:headEnd/>
            <a:tailEnd/>
          </a:ln>
        </p:spPr>
        <p:txBody>
          <a:bodyPr>
            <a:spAutoFit/>
          </a:bodyPr>
          <a:lstStyle/>
          <a:p>
            <a:endParaRPr lang="it-IT">
              <a:latin typeface="Comic Sans MS" pitchFamily="66" charset="0"/>
            </a:endParaRPr>
          </a:p>
          <a:p>
            <a:endParaRPr lang="it-IT">
              <a:latin typeface="Comic Sans MS" pitchFamily="66" charset="0"/>
            </a:endParaRPr>
          </a:p>
          <a:p>
            <a:endParaRPr lang="it-IT">
              <a:latin typeface="Comic Sans MS" pitchFamily="66" charset="0"/>
            </a:endParaRPr>
          </a:p>
        </p:txBody>
      </p:sp>
      <p:pic>
        <p:nvPicPr>
          <p:cNvPr id="4" name="Immagine 3" descr="jesse owens.png"/>
          <p:cNvPicPr>
            <a:picLocks noChangeAspect="1"/>
          </p:cNvPicPr>
          <p:nvPr/>
        </p:nvPicPr>
        <p:blipFill>
          <a:blip r:embed="rId2"/>
          <a:srcRect/>
          <a:stretch>
            <a:fillRect/>
          </a:stretch>
        </p:blipFill>
        <p:spPr bwMode="auto">
          <a:xfrm>
            <a:off x="-34925" y="2682875"/>
            <a:ext cx="3970338" cy="2474913"/>
          </a:xfrm>
          <a:prstGeom prst="rect">
            <a:avLst/>
          </a:prstGeom>
          <a:noFill/>
          <a:ln w="9525">
            <a:noFill/>
            <a:miter lim="800000"/>
            <a:headEnd/>
            <a:tailEnd/>
          </a:ln>
        </p:spPr>
      </p:pic>
      <p:sp>
        <p:nvSpPr>
          <p:cNvPr id="5" name="Rettangolo 4"/>
          <p:cNvSpPr/>
          <p:nvPr/>
        </p:nvSpPr>
        <p:spPr>
          <a:xfrm>
            <a:off x="285720" y="928670"/>
            <a:ext cx="7871001" cy="1754326"/>
          </a:xfrm>
          <a:prstGeom prst="rect">
            <a:avLst/>
          </a:prstGeom>
          <a:solidFill>
            <a:srgbClr val="CCFFFF"/>
          </a:solidFill>
        </p:spPr>
        <p:txBody>
          <a:bodyPr wrap="none">
            <a:spAutoFit/>
          </a:bodyPr>
          <a:lstStyle/>
          <a:p>
            <a:pPr algn="ctr" fontAlgn="auto">
              <a:spcBef>
                <a:spcPts val="0"/>
              </a:spcBef>
              <a:spcAft>
                <a:spcPts val="0"/>
              </a:spcAft>
              <a:defRPr/>
            </a:pPr>
            <a:r>
              <a:rPr lang="it-IT"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rPr>
              <a:t>LE OLIMPIADI DEL 1936 </a:t>
            </a:r>
          </a:p>
          <a:p>
            <a:pPr algn="ctr" fontAlgn="auto">
              <a:spcBef>
                <a:spcPts val="0"/>
              </a:spcBef>
              <a:spcAft>
                <a:spcPts val="0"/>
              </a:spcAft>
              <a:defRPr/>
            </a:pPr>
            <a:r>
              <a:rPr lang="it-IT"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rPr>
              <a:t>E JESSE OWENS</a:t>
            </a:r>
            <a:endParaRPr lang="it-IT"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endParaRPr>
          </a:p>
        </p:txBody>
      </p:sp>
      <p:pic>
        <p:nvPicPr>
          <p:cNvPr id="6" name="Immagine 5" descr="BERLINO 1936.png"/>
          <p:cNvPicPr>
            <a:picLocks noChangeAspect="1"/>
          </p:cNvPicPr>
          <p:nvPr/>
        </p:nvPicPr>
        <p:blipFill>
          <a:blip r:embed="rId3"/>
          <a:srcRect/>
          <a:stretch>
            <a:fillRect/>
          </a:stretch>
        </p:blipFill>
        <p:spPr bwMode="auto">
          <a:xfrm>
            <a:off x="684213" y="5157788"/>
            <a:ext cx="2374900" cy="1701800"/>
          </a:xfrm>
          <a:prstGeom prst="rect">
            <a:avLst/>
          </a:prstGeom>
          <a:noFill/>
          <a:ln w="9525">
            <a:noFill/>
            <a:miter lim="800000"/>
            <a:headEnd/>
            <a:tailEnd/>
          </a:ln>
        </p:spPr>
      </p:pic>
      <p:sp>
        <p:nvSpPr>
          <p:cNvPr id="37894" name="CasellaDiTesto 6"/>
          <p:cNvSpPr txBox="1">
            <a:spLocks noChangeArrowheads="1"/>
          </p:cNvSpPr>
          <p:nvPr/>
        </p:nvSpPr>
        <p:spPr bwMode="auto">
          <a:xfrm>
            <a:off x="3924300" y="2657475"/>
            <a:ext cx="4464050" cy="3784600"/>
          </a:xfrm>
          <a:prstGeom prst="rect">
            <a:avLst/>
          </a:prstGeom>
          <a:noFill/>
          <a:ln w="9525">
            <a:noFill/>
            <a:miter lim="800000"/>
            <a:headEnd/>
            <a:tailEnd/>
          </a:ln>
        </p:spPr>
        <p:txBody>
          <a:bodyPr>
            <a:spAutoFit/>
          </a:bodyPr>
          <a:lstStyle/>
          <a:p>
            <a:r>
              <a:rPr lang="it-IT" sz="1600">
                <a:latin typeface="Comic Sans MS" pitchFamily="66" charset="0"/>
              </a:rPr>
              <a:t>Le Olimpiadi di Berlino del 1936 furono organizzate come una grande celebrazione del regime nazista. Tra tutti i dieci atleti neri della squadra americana il migliore fu </a:t>
            </a:r>
            <a:r>
              <a:rPr lang="it-IT" sz="1600" u="sng">
                <a:latin typeface="Comic Sans MS" pitchFamily="66" charset="0"/>
              </a:rPr>
              <a:t>Jesse Owens</a:t>
            </a:r>
            <a:r>
              <a:rPr lang="it-IT" sz="1600">
                <a:latin typeface="Comic Sans MS" pitchFamily="66" charset="0"/>
              </a:rPr>
              <a:t>, che il 3 agosto vinse la medaglia d’oro nei cento metri, il 4 agosto nel salto il lungo e il 5 agosto nei 200 metri. Infine, il 9 agosto vinse la sua quarta medaglia d’oro nella staffetta 4×100 metri. Era una gara a cui Owens non era nemmeno iscritto, ma partecipò dopo che la squadra americana decise di non far partecipare due atleti ebrei a causa delle pressioni dei nazisti. Hitler in realtà non fu così infastidito dalle vittorie degli afroamericani. </a:t>
            </a:r>
          </a:p>
        </p:txBody>
      </p:sp>
    </p:spTree>
  </p:cSld>
  <p:clrMapOvr>
    <a:masterClrMapping/>
  </p:clrMapOvr>
  <p:transition spd="slow">
    <p:whee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2"/>
          <a:srcRect/>
          <a:stretch>
            <a:fillRect/>
          </a:stretch>
        </p:blipFill>
        <p:spPr bwMode="auto">
          <a:xfrm>
            <a:off x="25400" y="333375"/>
            <a:ext cx="3571875" cy="4381500"/>
          </a:xfrm>
          <a:prstGeom prst="rect">
            <a:avLst/>
          </a:prstGeom>
          <a:noFill/>
          <a:ln w="9525">
            <a:noFill/>
            <a:miter lim="800000"/>
            <a:headEnd/>
            <a:tailEnd/>
          </a:ln>
        </p:spPr>
      </p:pic>
      <p:sp>
        <p:nvSpPr>
          <p:cNvPr id="38914" name="CasellaDiTesto 3"/>
          <p:cNvSpPr txBox="1">
            <a:spLocks noChangeArrowheads="1"/>
          </p:cNvSpPr>
          <p:nvPr/>
        </p:nvSpPr>
        <p:spPr bwMode="auto">
          <a:xfrm>
            <a:off x="3597275" y="25400"/>
            <a:ext cx="4681538" cy="6310313"/>
          </a:xfrm>
          <a:prstGeom prst="rect">
            <a:avLst/>
          </a:prstGeom>
          <a:noFill/>
          <a:ln w="9525">
            <a:noFill/>
            <a:miter lim="800000"/>
            <a:headEnd/>
            <a:tailEnd/>
          </a:ln>
        </p:spPr>
        <p:txBody>
          <a:bodyPr>
            <a:spAutoFit/>
          </a:bodyPr>
          <a:lstStyle/>
          <a:p>
            <a:r>
              <a:rPr lang="it-IT" sz="1600">
                <a:latin typeface="Comic Sans MS" pitchFamily="66" charset="0"/>
              </a:rPr>
              <a:t>. Owens paragonò il fatto che Hitler gli avesse inviato un proprio ritratto autografato con il comportamento del presidente degli Stati Uniti Franklin Delano Roosevelt, che non lo invitò alla </a:t>
            </a:r>
            <a:r>
              <a:rPr lang="it-IT" sz="1600" u="sng">
                <a:latin typeface="Comic Sans MS" pitchFamily="66" charset="0"/>
              </a:rPr>
              <a:t>Casa Bianca</a:t>
            </a:r>
            <a:r>
              <a:rPr lang="it-IT" sz="1600">
                <a:latin typeface="Comic Sans MS" pitchFamily="66" charset="0"/>
              </a:rPr>
              <a:t> e non gli fece nemmeno una telefonata di congratulazioni.</a:t>
            </a:r>
          </a:p>
          <a:p>
            <a:r>
              <a:rPr lang="it-IT" sz="1600">
                <a:latin typeface="Comic Sans MS" pitchFamily="66" charset="0"/>
              </a:rPr>
              <a:t>In Germania Owens aveva dormito negli alberghi insieme agli altri atleti e alle altre celebrità. Quando negli Stati Uniti partecipò a una manifestazione all’albergo Waldorf Astoria, fu costretto a entrare dall’ingresso posteriore e a utilizzare l’ascensore di servizio invece di quello riservato agli ospiti bianchi dell’albergo. Raccontò in un’intervista: «Dopo tutte queste storie su Hitler e il suo affronto, quando sono tornato nel mio paese non potevo ancora sedermi nella parte anteriore degli autobus ed ero costretto a salire dalla parte posteriore. Non potevo vivere dove volevo. Allora qual è la differenza?». Nel libro </a:t>
            </a:r>
            <a:r>
              <a:rPr lang="it-IT" sz="1600" i="1" u="sng">
                <a:latin typeface="Comic Sans MS" pitchFamily="66" charset="0"/>
              </a:rPr>
              <a:t>Triumph</a:t>
            </a:r>
            <a:r>
              <a:rPr lang="it-IT" sz="1600" u="sng">
                <a:latin typeface="Comic Sans MS" pitchFamily="66" charset="0"/>
              </a:rPr>
              <a:t>,</a:t>
            </a:r>
            <a:r>
              <a:rPr lang="it-IT" sz="1600">
                <a:latin typeface="Comic Sans MS" pitchFamily="66" charset="0"/>
              </a:rPr>
              <a:t> l’autore Jeremy Schaap attribuisce a Owens la frase: «</a:t>
            </a:r>
            <a:r>
              <a:rPr lang="it-IT" sz="1600" u="sng">
                <a:latin typeface="Comic Sans MS" pitchFamily="66" charset="0"/>
              </a:rPr>
              <a:t>Non fu Hitler a farmi un affronto. Fu Roosevelt».</a:t>
            </a:r>
            <a:endParaRPr lang="it-IT" sz="1600">
              <a:latin typeface="Comic Sans MS" pitchFamily="66" charset="0"/>
            </a:endParaRPr>
          </a:p>
          <a:p>
            <a:r>
              <a:rPr lang="it-IT">
                <a:latin typeface="Trebuchet MS" pitchFamily="34" charset="0"/>
              </a:rPr>
              <a:t>	</a:t>
            </a:r>
          </a:p>
          <a:p>
            <a:endParaRPr lang="it-IT">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3"/>
                                        </p:tgtEl>
                                        <p:attrNameLst>
                                          <p:attrName>r</p:attrName>
                                        </p:attrNameLst>
                                      </p:cBhvr>
                                    </p:animRot>
                                    <p:animRot by="-240000">
                                      <p:cBhvr>
                                        <p:cTn id="7" dur="200" fill="hold">
                                          <p:stCondLst>
                                            <p:cond delay="200"/>
                                          </p:stCondLst>
                                        </p:cTn>
                                        <p:tgtEl>
                                          <p:spTgt spid="3"/>
                                        </p:tgtEl>
                                        <p:attrNameLst>
                                          <p:attrName>r</p:attrName>
                                        </p:attrNameLst>
                                      </p:cBhvr>
                                    </p:animRot>
                                    <p:animRot by="240000">
                                      <p:cBhvr>
                                        <p:cTn id="8" dur="200" fill="hold">
                                          <p:stCondLst>
                                            <p:cond delay="400"/>
                                          </p:stCondLst>
                                        </p:cTn>
                                        <p:tgtEl>
                                          <p:spTgt spid="3"/>
                                        </p:tgtEl>
                                        <p:attrNameLst>
                                          <p:attrName>r</p:attrName>
                                        </p:attrNameLst>
                                      </p:cBhvr>
                                    </p:animRot>
                                    <p:animRot by="-240000">
                                      <p:cBhvr>
                                        <p:cTn id="9" dur="200" fill="hold">
                                          <p:stCondLst>
                                            <p:cond delay="600"/>
                                          </p:stCondLst>
                                        </p:cTn>
                                        <p:tgtEl>
                                          <p:spTgt spid="3"/>
                                        </p:tgtEl>
                                        <p:attrNameLst>
                                          <p:attrName>r</p:attrName>
                                        </p:attrNameLst>
                                      </p:cBhvr>
                                    </p:animRot>
                                    <p:animRot by="120000">
                                      <p:cBhvr>
                                        <p:cTn id="10" dur="200" fill="hold">
                                          <p:stCondLst>
                                            <p:cond delay="80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857488" y="-214338"/>
            <a:ext cx="2829621" cy="923330"/>
          </a:xfrm>
          <a:prstGeom prst="rect">
            <a:avLst/>
          </a:prstGeom>
          <a:noFill/>
        </p:spPr>
        <p:txBody>
          <a:bodyPr wrap="none">
            <a:spAutoFit/>
          </a:bodyPr>
          <a:lstStyle/>
          <a:p>
            <a:pPr algn="ctr" fontAlgn="auto">
              <a:spcBef>
                <a:spcPts val="0"/>
              </a:spcBef>
              <a:spcAft>
                <a:spcPts val="0"/>
              </a:spcAft>
              <a:defRPr/>
            </a:pPr>
            <a:r>
              <a:rPr lang="it-IT"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cs typeface="+mn-cs"/>
              </a:rPr>
              <a:t>INGLESE</a:t>
            </a:r>
            <a:endParaRPr lang="it-IT"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cs typeface="+mn-cs"/>
            </a:endParaRPr>
          </a:p>
        </p:txBody>
      </p:sp>
      <p:sp>
        <p:nvSpPr>
          <p:cNvPr id="39938" name="CasellaDiTesto 2"/>
          <p:cNvSpPr txBox="1">
            <a:spLocks noChangeArrowheads="1"/>
          </p:cNvSpPr>
          <p:nvPr/>
        </p:nvSpPr>
        <p:spPr bwMode="auto">
          <a:xfrm>
            <a:off x="214313" y="2357438"/>
            <a:ext cx="6929437" cy="923925"/>
          </a:xfrm>
          <a:prstGeom prst="rect">
            <a:avLst/>
          </a:prstGeom>
          <a:noFill/>
          <a:ln w="9525">
            <a:noFill/>
            <a:miter lim="800000"/>
            <a:headEnd/>
            <a:tailEnd/>
          </a:ln>
        </p:spPr>
        <p:txBody>
          <a:bodyPr>
            <a:spAutoFit/>
          </a:bodyPr>
          <a:lstStyle/>
          <a:p>
            <a:pPr algn="just"/>
            <a:r>
              <a:rPr lang="en-US">
                <a:latin typeface="Comic Sans MS" pitchFamily="66" charset="0"/>
              </a:rPr>
              <a:t>“All human beings are born free and equal in dignity and rights …. And should act towards one another in a spirit of brotherhood.” </a:t>
            </a:r>
            <a:endParaRPr lang="it-IT">
              <a:latin typeface="Comic Sans MS" pitchFamily="66" charset="0"/>
            </a:endParaRPr>
          </a:p>
        </p:txBody>
      </p:sp>
      <p:pic>
        <p:nvPicPr>
          <p:cNvPr id="4" name="Immagine 3" descr="diritti1.png"/>
          <p:cNvPicPr>
            <a:picLocks noChangeAspect="1" noChangeArrowheads="1"/>
          </p:cNvPicPr>
          <p:nvPr/>
        </p:nvPicPr>
        <p:blipFill>
          <a:blip r:embed="rId2"/>
          <a:srcRect/>
          <a:stretch>
            <a:fillRect/>
          </a:stretch>
        </p:blipFill>
        <p:spPr bwMode="auto">
          <a:xfrm>
            <a:off x="0" y="3281363"/>
            <a:ext cx="4429125" cy="3429000"/>
          </a:xfrm>
          <a:prstGeom prst="rect">
            <a:avLst/>
          </a:prstGeom>
          <a:noFill/>
          <a:ln w="9525">
            <a:noFill/>
            <a:miter lim="800000"/>
            <a:headEnd/>
            <a:tailEnd/>
          </a:ln>
        </p:spPr>
      </p:pic>
      <p:sp>
        <p:nvSpPr>
          <p:cNvPr id="39940" name="CasellaDiTesto 5"/>
          <p:cNvSpPr txBox="1">
            <a:spLocks noChangeArrowheads="1"/>
          </p:cNvSpPr>
          <p:nvPr/>
        </p:nvSpPr>
        <p:spPr bwMode="auto">
          <a:xfrm>
            <a:off x="4500563" y="3500438"/>
            <a:ext cx="3500437" cy="2308225"/>
          </a:xfrm>
          <a:prstGeom prst="rect">
            <a:avLst/>
          </a:prstGeom>
          <a:noFill/>
          <a:ln w="9525">
            <a:noFill/>
            <a:miter lim="800000"/>
            <a:headEnd/>
            <a:tailEnd/>
          </a:ln>
        </p:spPr>
        <p:txBody>
          <a:bodyPr>
            <a:spAutoFit/>
          </a:bodyPr>
          <a:lstStyle/>
          <a:p>
            <a:pPr algn="just"/>
            <a:r>
              <a:rPr lang="en-US">
                <a:latin typeface="Comic Sans MS" pitchFamily="66" charset="0"/>
              </a:rPr>
              <a:t>Today, there are many international organizations which work to help people all over the world, defending their rights and also giving them material support. Here are two.</a:t>
            </a:r>
            <a:endParaRPr lang="it-IT">
              <a:latin typeface="Comic Sans MS" pitchFamily="66" charset="0"/>
            </a:endParaRPr>
          </a:p>
          <a:p>
            <a:endParaRPr lang="it-IT">
              <a:latin typeface="Trebuchet MS" pitchFamily="34" charset="0"/>
            </a:endParaRPr>
          </a:p>
        </p:txBody>
      </p:sp>
      <p:sp>
        <p:nvSpPr>
          <p:cNvPr id="12" name="Rettangolo 11"/>
          <p:cNvSpPr/>
          <p:nvPr/>
        </p:nvSpPr>
        <p:spPr>
          <a:xfrm>
            <a:off x="214282" y="571480"/>
            <a:ext cx="7895076" cy="1754326"/>
          </a:xfrm>
          <a:prstGeom prst="rect">
            <a:avLst/>
          </a:prstGeom>
          <a:solidFill>
            <a:srgbClr val="CCFFFF"/>
          </a:solidFill>
        </p:spPr>
        <p:txBody>
          <a:bodyPr>
            <a:spAutoFit/>
          </a:bodyPr>
          <a:lstStyle/>
          <a:p>
            <a:pPr algn="ctr" fontAlgn="auto">
              <a:spcBef>
                <a:spcPts val="0"/>
              </a:spcBef>
              <a:spcAft>
                <a:spcPts val="0"/>
              </a:spcAft>
              <a:defRPr/>
            </a:pPr>
            <a:r>
              <a:rPr lang="it-IT"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rPr>
              <a:t>PROTECTING HUMAN RIGHT</a:t>
            </a:r>
            <a:endParaRPr lang="it-IT"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762256" y="-5112"/>
            <a:ext cx="5471562"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it-IT"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AMNESTY INTERNATIONAL</a:t>
            </a:r>
            <a:r>
              <a:rPr lang="it-IT"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 </a:t>
            </a:r>
            <a:endParaRPr lang="it-IT"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endParaRPr>
          </a:p>
        </p:txBody>
      </p:sp>
      <p:pic>
        <p:nvPicPr>
          <p:cNvPr id="3" name="Immagine 2" descr="eee.jpg"/>
          <p:cNvPicPr>
            <a:picLocks noChangeAspect="1"/>
          </p:cNvPicPr>
          <p:nvPr/>
        </p:nvPicPr>
        <p:blipFill>
          <a:blip r:embed="rId2"/>
          <a:srcRect/>
          <a:stretch>
            <a:fillRect/>
          </a:stretch>
        </p:blipFill>
        <p:spPr bwMode="auto">
          <a:xfrm>
            <a:off x="0" y="0"/>
            <a:ext cx="2762250" cy="2762250"/>
          </a:xfrm>
          <a:prstGeom prst="rect">
            <a:avLst/>
          </a:prstGeom>
          <a:noFill/>
          <a:ln w="9525">
            <a:noFill/>
            <a:miter lim="800000"/>
            <a:headEnd/>
            <a:tailEnd/>
          </a:ln>
        </p:spPr>
      </p:pic>
      <p:sp>
        <p:nvSpPr>
          <p:cNvPr id="6" name="Rettangolo 5"/>
          <p:cNvSpPr/>
          <p:nvPr/>
        </p:nvSpPr>
        <p:spPr>
          <a:xfrm>
            <a:off x="3357554" y="3533951"/>
            <a:ext cx="4265078" cy="584775"/>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fontAlgn="auto">
              <a:spcBef>
                <a:spcPts val="0"/>
              </a:spcBef>
              <a:spcAft>
                <a:spcPts val="0"/>
              </a:spcAft>
              <a:defRPr/>
            </a:pPr>
            <a:r>
              <a:rPr lang="it-IT"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rPr>
              <a:t>COUNCIL OF EUROPE</a:t>
            </a:r>
            <a:endParaRPr lang="it-IT"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n-lt"/>
              <a:cs typeface="+mn-cs"/>
            </a:endParaRPr>
          </a:p>
        </p:txBody>
      </p:sp>
      <p:pic>
        <p:nvPicPr>
          <p:cNvPr id="7" name="Immagine 6" descr="ONU.jpg"/>
          <p:cNvPicPr>
            <a:picLocks noChangeAspect="1"/>
          </p:cNvPicPr>
          <p:nvPr/>
        </p:nvPicPr>
        <p:blipFill>
          <a:blip r:embed="rId3"/>
          <a:srcRect/>
          <a:stretch>
            <a:fillRect/>
          </a:stretch>
        </p:blipFill>
        <p:spPr bwMode="auto">
          <a:xfrm>
            <a:off x="-6350" y="3506788"/>
            <a:ext cx="3219450" cy="2286000"/>
          </a:xfrm>
          <a:prstGeom prst="rect">
            <a:avLst/>
          </a:prstGeom>
          <a:noFill/>
          <a:ln w="9525">
            <a:noFill/>
            <a:miter lim="800000"/>
            <a:headEnd/>
            <a:tailEnd/>
          </a:ln>
        </p:spPr>
      </p:pic>
      <p:sp>
        <p:nvSpPr>
          <p:cNvPr id="40965" name="CasellaDiTesto 3"/>
          <p:cNvSpPr txBox="1">
            <a:spLocks noChangeArrowheads="1"/>
          </p:cNvSpPr>
          <p:nvPr/>
        </p:nvSpPr>
        <p:spPr bwMode="auto">
          <a:xfrm>
            <a:off x="2754313" y="717550"/>
            <a:ext cx="5472112" cy="3140075"/>
          </a:xfrm>
          <a:prstGeom prst="rect">
            <a:avLst/>
          </a:prstGeom>
          <a:noFill/>
          <a:ln w="9525">
            <a:noFill/>
            <a:miter lim="800000"/>
            <a:headEnd/>
            <a:tailEnd/>
          </a:ln>
        </p:spPr>
        <p:txBody>
          <a:bodyPr>
            <a:spAutoFit/>
          </a:bodyPr>
          <a:lstStyle/>
          <a:p>
            <a:r>
              <a:rPr lang="en-US">
                <a:latin typeface="Comic Sans MS" pitchFamily="66" charset="0"/>
              </a:rPr>
              <a:t>works in 150 countries in every part of the world, supporting ordinary people of every religion or political belief. Their varied activities include helping to free people who are held in prisons  for expressing their beliefs but haven’t committed a crime, supporting ordinary people who are trapped in war zones or people who have been tortured, persuading governments to change unfair rules and trying to stop racism and violence against women.</a:t>
            </a:r>
            <a:endParaRPr lang="it-IT">
              <a:latin typeface="Comic Sans MS" pitchFamily="66" charset="0"/>
            </a:endParaRPr>
          </a:p>
          <a:p>
            <a:endParaRPr lang="it-IT">
              <a:latin typeface="Trebuchet MS" pitchFamily="34" charset="0"/>
            </a:endParaRPr>
          </a:p>
        </p:txBody>
      </p:sp>
      <p:sp>
        <p:nvSpPr>
          <p:cNvPr id="40966" name="CasellaDiTesto 4"/>
          <p:cNvSpPr txBox="1">
            <a:spLocks noChangeArrowheads="1"/>
          </p:cNvSpPr>
          <p:nvPr/>
        </p:nvSpPr>
        <p:spPr bwMode="auto">
          <a:xfrm>
            <a:off x="3213100" y="4117975"/>
            <a:ext cx="4887913" cy="2032000"/>
          </a:xfrm>
          <a:prstGeom prst="rect">
            <a:avLst/>
          </a:prstGeom>
          <a:noFill/>
          <a:ln w="9525">
            <a:noFill/>
            <a:miter lim="800000"/>
            <a:headEnd/>
            <a:tailEnd/>
          </a:ln>
        </p:spPr>
        <p:txBody>
          <a:bodyPr>
            <a:spAutoFit/>
          </a:bodyPr>
          <a:lstStyle/>
          <a:p>
            <a:r>
              <a:rPr lang="en-US">
                <a:latin typeface="Comic Sans MS" pitchFamily="66" charset="0"/>
              </a:rPr>
              <a:t>is a European body which defends the rights of people. It is separate from the EU but uses the same flag and anthem .It was founded in 1949 and its 47 members aim to develop common and democratic principles in all of Europe, based on the European Convention on Human Rights</a:t>
            </a:r>
            <a:endParaRPr lang="it-IT">
              <a:latin typeface="Comic Sans MS" pitchFamily="66" charset="0"/>
            </a:endParaRPr>
          </a:p>
        </p:txBody>
      </p:sp>
    </p:spTree>
  </p:cSld>
  <p:clrMapOvr>
    <a:masterClrMapping/>
  </p:clrMapOvr>
  <p:transition spd="slow">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down)">
                                      <p:cBhvr>
                                        <p:cTn id="25" dur="580">
                                          <p:stCondLst>
                                            <p:cond delay="0"/>
                                          </p:stCondLst>
                                        </p:cTn>
                                        <p:tgtEl>
                                          <p:spTgt spid="7"/>
                                        </p:tgtEl>
                                      </p:cBhvr>
                                    </p:animEffect>
                                    <p:anim calcmode="lin" valueType="num">
                                      <p:cBhvr>
                                        <p:cTn id="26"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31" dur="26">
                                          <p:stCondLst>
                                            <p:cond delay="650"/>
                                          </p:stCondLst>
                                        </p:cTn>
                                        <p:tgtEl>
                                          <p:spTgt spid="7"/>
                                        </p:tgtEl>
                                      </p:cBhvr>
                                      <p:to x="100000" y="60000"/>
                                    </p:animScale>
                                    <p:animScale>
                                      <p:cBhvr>
                                        <p:cTn id="32" dur="166" decel="50000">
                                          <p:stCondLst>
                                            <p:cond delay="676"/>
                                          </p:stCondLst>
                                        </p:cTn>
                                        <p:tgtEl>
                                          <p:spTgt spid="7"/>
                                        </p:tgtEl>
                                      </p:cBhvr>
                                      <p:to x="100000" y="100000"/>
                                    </p:animScale>
                                    <p:animScale>
                                      <p:cBhvr>
                                        <p:cTn id="33" dur="26">
                                          <p:stCondLst>
                                            <p:cond delay="1312"/>
                                          </p:stCondLst>
                                        </p:cTn>
                                        <p:tgtEl>
                                          <p:spTgt spid="7"/>
                                        </p:tgtEl>
                                      </p:cBhvr>
                                      <p:to x="100000" y="80000"/>
                                    </p:animScale>
                                    <p:animScale>
                                      <p:cBhvr>
                                        <p:cTn id="34" dur="166" decel="50000">
                                          <p:stCondLst>
                                            <p:cond delay="1338"/>
                                          </p:stCondLst>
                                        </p:cTn>
                                        <p:tgtEl>
                                          <p:spTgt spid="7"/>
                                        </p:tgtEl>
                                      </p:cBhvr>
                                      <p:to x="100000" y="100000"/>
                                    </p:animScale>
                                    <p:animScale>
                                      <p:cBhvr>
                                        <p:cTn id="35" dur="26">
                                          <p:stCondLst>
                                            <p:cond delay="1642"/>
                                          </p:stCondLst>
                                        </p:cTn>
                                        <p:tgtEl>
                                          <p:spTgt spid="7"/>
                                        </p:tgtEl>
                                      </p:cBhvr>
                                      <p:to x="100000" y="90000"/>
                                    </p:animScale>
                                    <p:animScale>
                                      <p:cBhvr>
                                        <p:cTn id="36" dur="166" decel="50000">
                                          <p:stCondLst>
                                            <p:cond delay="1668"/>
                                          </p:stCondLst>
                                        </p:cTn>
                                        <p:tgtEl>
                                          <p:spTgt spid="7"/>
                                        </p:tgtEl>
                                      </p:cBhvr>
                                      <p:to x="100000" y="100000"/>
                                    </p:animScale>
                                    <p:animScale>
                                      <p:cBhvr>
                                        <p:cTn id="37" dur="26">
                                          <p:stCondLst>
                                            <p:cond delay="1808"/>
                                          </p:stCondLst>
                                        </p:cTn>
                                        <p:tgtEl>
                                          <p:spTgt spid="7"/>
                                        </p:tgtEl>
                                      </p:cBhvr>
                                      <p:to x="100000" y="95000"/>
                                    </p:animScale>
                                    <p:animScale>
                                      <p:cBhvr>
                                        <p:cTn id="38"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rcRect/>
          <a:stretch>
            <a:fillRect/>
          </a:stretch>
        </p:blipFill>
        <p:spPr bwMode="auto">
          <a:xfrm>
            <a:off x="0" y="-171450"/>
            <a:ext cx="5683250" cy="3529013"/>
          </a:xfrm>
          <a:prstGeom prst="rect">
            <a:avLst/>
          </a:prstGeom>
          <a:noFill/>
          <a:ln w="9525">
            <a:noFill/>
            <a:miter lim="800000"/>
            <a:headEnd/>
            <a:tailEnd/>
          </a:ln>
        </p:spPr>
      </p:pic>
      <p:pic>
        <p:nvPicPr>
          <p:cNvPr id="3" name="Immagine 2"/>
          <p:cNvPicPr>
            <a:picLocks noChangeAspect="1"/>
          </p:cNvPicPr>
          <p:nvPr/>
        </p:nvPicPr>
        <p:blipFill>
          <a:blip r:embed="rId3"/>
          <a:srcRect/>
          <a:stretch>
            <a:fillRect/>
          </a:stretch>
        </p:blipFill>
        <p:spPr bwMode="auto">
          <a:xfrm>
            <a:off x="4284663" y="3357563"/>
            <a:ext cx="3367087" cy="33512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714480" y="0"/>
            <a:ext cx="4847930" cy="923330"/>
          </a:xfrm>
          <a:prstGeom prst="rect">
            <a:avLst/>
          </a:prstGeom>
          <a:noFill/>
        </p:spPr>
        <p:txBody>
          <a:bodyPr wrap="none">
            <a:spAutoFit/>
          </a:bodyPr>
          <a:lstStyle/>
          <a:p>
            <a:pPr algn="ctr" fontAlgn="auto">
              <a:spcBef>
                <a:spcPts val="0"/>
              </a:spcBef>
              <a:spcAft>
                <a:spcPts val="0"/>
              </a:spcAft>
              <a:defRPr/>
            </a:pPr>
            <a:r>
              <a:rPr lang="it-IT"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cs typeface="+mn-cs"/>
              </a:rPr>
              <a:t>CITTADINANZA</a:t>
            </a:r>
            <a:endParaRPr lang="it-IT"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cs typeface="+mn-cs"/>
            </a:endParaRPr>
          </a:p>
        </p:txBody>
      </p:sp>
      <p:pic>
        <p:nvPicPr>
          <p:cNvPr id="43010" name="Immagine 3" descr="diritti.jpg"/>
          <p:cNvPicPr>
            <a:picLocks noChangeAspect="1"/>
          </p:cNvPicPr>
          <p:nvPr/>
        </p:nvPicPr>
        <p:blipFill>
          <a:blip r:embed="rId2"/>
          <a:srcRect/>
          <a:stretch>
            <a:fillRect/>
          </a:stretch>
        </p:blipFill>
        <p:spPr bwMode="auto">
          <a:xfrm>
            <a:off x="107950" y="3905250"/>
            <a:ext cx="3449638" cy="2927350"/>
          </a:xfrm>
          <a:prstGeom prst="rect">
            <a:avLst/>
          </a:prstGeom>
          <a:noFill/>
          <a:ln w="9525">
            <a:noFill/>
            <a:miter lim="800000"/>
            <a:headEnd/>
            <a:tailEnd/>
          </a:ln>
        </p:spPr>
      </p:pic>
      <p:sp>
        <p:nvSpPr>
          <p:cNvPr id="5" name="Rettangolo 4"/>
          <p:cNvSpPr/>
          <p:nvPr/>
        </p:nvSpPr>
        <p:spPr>
          <a:xfrm>
            <a:off x="1500166" y="928670"/>
            <a:ext cx="5165197" cy="923330"/>
          </a:xfrm>
          <a:prstGeom prst="rect">
            <a:avLst/>
          </a:prstGeom>
          <a:solidFill>
            <a:srgbClr val="CCFFFF"/>
          </a:solidFill>
        </p:spPr>
        <p:txBody>
          <a:bodyPr wrap="none">
            <a:spAutoFit/>
          </a:bodyPr>
          <a:lstStyle/>
          <a:p>
            <a:pPr algn="ctr" fontAlgn="auto">
              <a:spcBef>
                <a:spcPts val="0"/>
              </a:spcBef>
              <a:spcAft>
                <a:spcPts val="0"/>
              </a:spcAft>
              <a:defRPr/>
            </a:pPr>
            <a:r>
              <a:rPr lang="it-IT"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rPr>
              <a:t>I DIRITTI UMANI</a:t>
            </a:r>
            <a:endParaRPr lang="it-IT"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endParaRPr>
          </a:p>
        </p:txBody>
      </p:sp>
      <p:pic>
        <p:nvPicPr>
          <p:cNvPr id="43012" name="Immagine 5" descr="onu.png"/>
          <p:cNvPicPr>
            <a:picLocks noChangeAspect="1"/>
          </p:cNvPicPr>
          <p:nvPr/>
        </p:nvPicPr>
        <p:blipFill>
          <a:blip r:embed="rId3"/>
          <a:srcRect/>
          <a:stretch>
            <a:fillRect/>
          </a:stretch>
        </p:blipFill>
        <p:spPr bwMode="auto">
          <a:xfrm>
            <a:off x="4138613" y="4191000"/>
            <a:ext cx="3446462" cy="2571750"/>
          </a:xfrm>
          <a:prstGeom prst="rect">
            <a:avLst/>
          </a:prstGeom>
          <a:noFill/>
          <a:ln w="9525">
            <a:noFill/>
            <a:miter lim="800000"/>
            <a:headEnd/>
            <a:tailEnd/>
          </a:ln>
        </p:spPr>
      </p:pic>
      <p:sp>
        <p:nvSpPr>
          <p:cNvPr id="43013" name="CasellaDiTesto 2"/>
          <p:cNvSpPr txBox="1">
            <a:spLocks noChangeArrowheads="1"/>
          </p:cNvSpPr>
          <p:nvPr/>
        </p:nvSpPr>
        <p:spPr bwMode="auto">
          <a:xfrm>
            <a:off x="107950" y="2060575"/>
            <a:ext cx="7272338" cy="2093913"/>
          </a:xfrm>
          <a:prstGeom prst="rect">
            <a:avLst/>
          </a:prstGeom>
          <a:noFill/>
          <a:ln w="9525">
            <a:noFill/>
            <a:miter lim="800000"/>
            <a:headEnd/>
            <a:tailEnd/>
          </a:ln>
        </p:spPr>
        <p:txBody>
          <a:bodyPr>
            <a:spAutoFit/>
          </a:bodyPr>
          <a:lstStyle/>
          <a:p>
            <a:r>
              <a:rPr lang="it-IT" sz="1600">
                <a:latin typeface="Comic Sans MS" pitchFamily="66" charset="0"/>
              </a:rPr>
              <a:t>I diritti umani si basano sul principio del rispetto nei confronti dell’individuo. La loro premessa fondamentale è che ogni persona è un essere morale e razionale che merita di essere trattato con dignità. Sono chiamati diritti umani perché sono universali. Mentre alcune nazioni o singoli gruppi godono di diritti specifici che si applicano esclusivamente ad essi, i diritti umani sono i diritti che appartengono ad ogni persona semplicemente perché è viva, indipendentemente da chi sia o da dove viva.</a:t>
            </a:r>
          </a:p>
          <a:p>
            <a:r>
              <a:rPr lang="it-IT">
                <a:latin typeface="Trebuchet MS" pitchFamily="34" charset="0"/>
              </a:rPr>
              <a:t>	</a:t>
            </a:r>
          </a:p>
        </p:txBody>
      </p:sp>
    </p:spTree>
  </p:cSld>
  <p:clrMapOvr>
    <a:masterClrMapping/>
  </p:clrMapOvr>
  <p:transition spd="slow">
    <p:wheel spokes="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rcRect/>
          <a:stretch>
            <a:fillRect/>
          </a:stretch>
        </p:blipFill>
        <p:spPr bwMode="auto">
          <a:xfrm>
            <a:off x="0" y="-100013"/>
            <a:ext cx="5256213" cy="3235326"/>
          </a:xfrm>
          <a:prstGeom prst="rect">
            <a:avLst/>
          </a:prstGeom>
          <a:noFill/>
          <a:ln w="9525">
            <a:noFill/>
            <a:miter lim="800000"/>
            <a:headEnd/>
            <a:tailEnd/>
          </a:ln>
        </p:spPr>
      </p:pic>
      <p:pic>
        <p:nvPicPr>
          <p:cNvPr id="3" name="Immagine 2"/>
          <p:cNvPicPr>
            <a:picLocks noChangeAspect="1"/>
          </p:cNvPicPr>
          <p:nvPr/>
        </p:nvPicPr>
        <p:blipFill>
          <a:blip r:embed="rId3"/>
          <a:srcRect/>
          <a:stretch>
            <a:fillRect/>
          </a:stretch>
        </p:blipFill>
        <p:spPr bwMode="auto">
          <a:xfrm>
            <a:off x="4140200" y="3500438"/>
            <a:ext cx="3403600" cy="2549525"/>
          </a:xfrm>
          <a:prstGeom prst="rect">
            <a:avLst/>
          </a:prstGeom>
          <a:noFill/>
          <a:ln w="9525">
            <a:noFill/>
            <a:miter lim="800000"/>
            <a:headEnd/>
            <a:tailEnd/>
          </a:ln>
        </p:spPr>
      </p:pic>
      <p:sp>
        <p:nvSpPr>
          <p:cNvPr id="44035" name="CasellaDiTesto 3"/>
          <p:cNvSpPr txBox="1">
            <a:spLocks noChangeArrowheads="1"/>
          </p:cNvSpPr>
          <p:nvPr/>
        </p:nvSpPr>
        <p:spPr bwMode="auto">
          <a:xfrm>
            <a:off x="107950" y="3500438"/>
            <a:ext cx="3095625" cy="3324225"/>
          </a:xfrm>
          <a:prstGeom prst="rect">
            <a:avLst/>
          </a:prstGeom>
          <a:noFill/>
          <a:ln w="9525">
            <a:noFill/>
            <a:miter lim="800000"/>
            <a:headEnd/>
            <a:tailEnd/>
          </a:ln>
        </p:spPr>
        <p:txBody>
          <a:bodyPr>
            <a:spAutoFit/>
          </a:bodyPr>
          <a:lstStyle/>
          <a:p>
            <a:r>
              <a:rPr lang="it-IT" sz="1600">
                <a:latin typeface="Comic Sans MS" pitchFamily="66" charset="0"/>
              </a:rPr>
              <a:t>In passato, non c’erano diritti umani. Successivamente si sviluppò l’idea che le persone dovessero avere determinate libertà. Quell’idea, subito dopo la Seconda Guerra Mondiale, diede infine alla luce il documento noto come Dichiarazione Universale dei Diritti Umani ed i trenta diritti che appartengono ad ognuno.</a:t>
            </a:r>
          </a:p>
          <a:p>
            <a:endParaRPr lang="it-IT">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643174" y="0"/>
            <a:ext cx="2579552" cy="923330"/>
          </a:xfrm>
          <a:prstGeom prst="rect">
            <a:avLst/>
          </a:prstGeom>
          <a:noFill/>
        </p:spPr>
        <p:txBody>
          <a:bodyPr wrap="none">
            <a:spAutoFit/>
          </a:bodyPr>
          <a:lstStyle/>
          <a:p>
            <a:pPr algn="ctr" fontAlgn="auto">
              <a:spcBef>
                <a:spcPts val="0"/>
              </a:spcBef>
              <a:spcAft>
                <a:spcPts val="0"/>
              </a:spcAft>
              <a:defRPr/>
            </a:pPr>
            <a:r>
              <a:rPr lang="it-IT"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cs typeface="+mn-cs"/>
              </a:rPr>
              <a:t>MUSICA</a:t>
            </a:r>
            <a:endParaRPr lang="it-IT"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cs typeface="+mn-cs"/>
            </a:endParaRPr>
          </a:p>
        </p:txBody>
      </p:sp>
      <p:sp>
        <p:nvSpPr>
          <p:cNvPr id="45058" name="CasellaDiTesto 3"/>
          <p:cNvSpPr txBox="1">
            <a:spLocks noChangeArrowheads="1"/>
          </p:cNvSpPr>
          <p:nvPr/>
        </p:nvSpPr>
        <p:spPr bwMode="auto">
          <a:xfrm>
            <a:off x="285750" y="857250"/>
            <a:ext cx="7500938" cy="646113"/>
          </a:xfrm>
          <a:prstGeom prst="rect">
            <a:avLst/>
          </a:prstGeom>
          <a:noFill/>
          <a:ln w="9525">
            <a:noFill/>
            <a:miter lim="800000"/>
            <a:headEnd/>
            <a:tailEnd/>
          </a:ln>
        </p:spPr>
        <p:txBody>
          <a:bodyPr>
            <a:spAutoFit/>
          </a:bodyPr>
          <a:lstStyle/>
          <a:p>
            <a:r>
              <a:rPr lang="it-IT" b="1">
                <a:latin typeface="Trebuchet MS" pitchFamily="34" charset="0"/>
              </a:rPr>
              <a:t/>
            </a:r>
            <a:br>
              <a:rPr lang="it-IT" b="1">
                <a:latin typeface="Trebuchet MS" pitchFamily="34" charset="0"/>
              </a:rPr>
            </a:br>
            <a:r>
              <a:rPr lang="it-IT" b="1">
                <a:latin typeface="Trebuchet MS" pitchFamily="34" charset="0"/>
              </a:rPr>
              <a:t> </a:t>
            </a:r>
            <a:endParaRPr lang="it-IT">
              <a:latin typeface="Trebuchet MS" pitchFamily="34" charset="0"/>
            </a:endParaRPr>
          </a:p>
        </p:txBody>
      </p:sp>
      <p:sp>
        <p:nvSpPr>
          <p:cNvPr id="45059" name="CasellaDiTesto 9"/>
          <p:cNvSpPr txBox="1">
            <a:spLocks noChangeArrowheads="1"/>
          </p:cNvSpPr>
          <p:nvPr/>
        </p:nvSpPr>
        <p:spPr bwMode="auto">
          <a:xfrm>
            <a:off x="428625" y="2286000"/>
            <a:ext cx="7572375" cy="1477963"/>
          </a:xfrm>
          <a:prstGeom prst="rect">
            <a:avLst/>
          </a:prstGeom>
          <a:noFill/>
          <a:ln w="9525">
            <a:noFill/>
            <a:miter lim="800000"/>
            <a:headEnd/>
            <a:tailEnd/>
          </a:ln>
        </p:spPr>
        <p:txBody>
          <a:bodyPr>
            <a:spAutoFit/>
          </a:bodyPr>
          <a:lstStyle/>
          <a:p>
            <a:pPr algn="just"/>
            <a:r>
              <a:rPr lang="it-IT">
                <a:latin typeface="Comic Sans MS" pitchFamily="66" charset="0"/>
              </a:rPr>
              <a:t> Il termine era originariamente inteso come abbreviazione di musica popolare (popular music) e veniva usato in senso molto ampio per riferirsi all'intero corpus della musica "</a:t>
            </a:r>
            <a:r>
              <a:rPr lang="it-IT" u="sng">
                <a:latin typeface="Comic Sans MS" pitchFamily="66" charset="0"/>
              </a:rPr>
              <a:t>leggera</a:t>
            </a:r>
            <a:r>
              <a:rPr lang="it-IT">
                <a:latin typeface="Comic Sans MS" pitchFamily="66" charset="0"/>
              </a:rPr>
              <a:t>" occidentale, in contrapposizione alla tradizione colta di generi come il jazz e la musica classica. </a:t>
            </a:r>
          </a:p>
        </p:txBody>
      </p:sp>
      <p:pic>
        <p:nvPicPr>
          <p:cNvPr id="45060" name="Immagine 11" descr="musica-pop-sulla-parete-23930762.jpg"/>
          <p:cNvPicPr>
            <a:picLocks noChangeAspect="1"/>
          </p:cNvPicPr>
          <p:nvPr/>
        </p:nvPicPr>
        <p:blipFill>
          <a:blip r:embed="rId2"/>
          <a:srcRect/>
          <a:stretch>
            <a:fillRect/>
          </a:stretch>
        </p:blipFill>
        <p:spPr bwMode="auto">
          <a:xfrm>
            <a:off x="0" y="4079875"/>
            <a:ext cx="4095750" cy="2778125"/>
          </a:xfrm>
          <a:prstGeom prst="rect">
            <a:avLst/>
          </a:prstGeom>
          <a:noFill/>
          <a:ln w="9525">
            <a:noFill/>
            <a:miter lim="800000"/>
            <a:headEnd/>
            <a:tailEnd/>
          </a:ln>
        </p:spPr>
      </p:pic>
      <p:pic>
        <p:nvPicPr>
          <p:cNvPr id="45061" name="Immagine 13" descr="pop.jpg"/>
          <p:cNvPicPr>
            <a:picLocks noChangeAspect="1"/>
          </p:cNvPicPr>
          <p:nvPr/>
        </p:nvPicPr>
        <p:blipFill>
          <a:blip r:embed="rId3"/>
          <a:srcRect/>
          <a:stretch>
            <a:fillRect/>
          </a:stretch>
        </p:blipFill>
        <p:spPr bwMode="auto">
          <a:xfrm>
            <a:off x="4429125" y="4016375"/>
            <a:ext cx="3562350" cy="2841625"/>
          </a:xfrm>
          <a:prstGeom prst="rect">
            <a:avLst/>
          </a:prstGeom>
          <a:noFill/>
          <a:ln w="9525">
            <a:noFill/>
            <a:miter lim="800000"/>
            <a:headEnd/>
            <a:tailEnd/>
          </a:ln>
        </p:spPr>
      </p:pic>
      <p:sp>
        <p:nvSpPr>
          <p:cNvPr id="15" name="Rettangolo 14"/>
          <p:cNvSpPr/>
          <p:nvPr/>
        </p:nvSpPr>
        <p:spPr>
          <a:xfrm>
            <a:off x="1428728" y="1071546"/>
            <a:ext cx="5043881" cy="923330"/>
          </a:xfrm>
          <a:prstGeom prst="rect">
            <a:avLst/>
          </a:prstGeom>
          <a:solidFill>
            <a:srgbClr val="CCFFFF"/>
          </a:solidFill>
        </p:spPr>
        <p:txBody>
          <a:bodyPr wrap="none">
            <a:spAutoFit/>
          </a:bodyPr>
          <a:lstStyle/>
          <a:p>
            <a:pPr algn="ctr" fontAlgn="auto">
              <a:spcBef>
                <a:spcPts val="0"/>
              </a:spcBef>
              <a:spcAft>
                <a:spcPts val="0"/>
              </a:spcAft>
              <a:defRPr/>
            </a:pPr>
            <a:r>
              <a:rPr lang="it-IT"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rPr>
              <a:t>LA MUSICA POP</a:t>
            </a:r>
            <a:endParaRPr lang="it-IT"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endParaRPr>
          </a:p>
        </p:txBody>
      </p:sp>
    </p:spTree>
  </p:cSld>
  <p:clrMapOvr>
    <a:masterClrMapping/>
  </p:clrMapOvr>
  <p:transition spd="slow">
    <p:cover dir="l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rcRect/>
          <a:stretch>
            <a:fillRect/>
          </a:stretch>
        </p:blipFill>
        <p:spPr bwMode="auto">
          <a:xfrm>
            <a:off x="468313" y="12700"/>
            <a:ext cx="2808287" cy="3570288"/>
          </a:xfrm>
          <a:prstGeom prst="rect">
            <a:avLst/>
          </a:prstGeom>
          <a:noFill/>
          <a:ln w="9525">
            <a:noFill/>
            <a:miter lim="800000"/>
            <a:headEnd/>
            <a:tailEnd/>
          </a:ln>
        </p:spPr>
      </p:pic>
      <p:pic>
        <p:nvPicPr>
          <p:cNvPr id="3" name="Immagine 2"/>
          <p:cNvPicPr>
            <a:picLocks noChangeAspect="1"/>
          </p:cNvPicPr>
          <p:nvPr/>
        </p:nvPicPr>
        <p:blipFill>
          <a:blip r:embed="rId3"/>
          <a:srcRect/>
          <a:stretch>
            <a:fillRect/>
          </a:stretch>
        </p:blipFill>
        <p:spPr bwMode="auto">
          <a:xfrm>
            <a:off x="0" y="3716338"/>
            <a:ext cx="3836988" cy="3141662"/>
          </a:xfrm>
          <a:prstGeom prst="rect">
            <a:avLst/>
          </a:prstGeom>
          <a:noFill/>
          <a:ln w="9525">
            <a:noFill/>
            <a:miter lim="800000"/>
            <a:headEnd/>
            <a:tailEnd/>
          </a:ln>
        </p:spPr>
      </p:pic>
      <p:sp>
        <p:nvSpPr>
          <p:cNvPr id="46083" name="CasellaDiTesto 3"/>
          <p:cNvSpPr txBox="1">
            <a:spLocks noChangeArrowheads="1"/>
          </p:cNvSpPr>
          <p:nvPr/>
        </p:nvSpPr>
        <p:spPr bwMode="auto">
          <a:xfrm>
            <a:off x="3851275" y="188913"/>
            <a:ext cx="4033838" cy="4246562"/>
          </a:xfrm>
          <a:prstGeom prst="rect">
            <a:avLst/>
          </a:prstGeom>
          <a:noFill/>
          <a:ln w="9525">
            <a:noFill/>
            <a:miter lim="800000"/>
            <a:headEnd/>
            <a:tailEnd/>
          </a:ln>
        </p:spPr>
        <p:txBody>
          <a:bodyPr>
            <a:spAutoFit/>
          </a:bodyPr>
          <a:lstStyle/>
          <a:p>
            <a:r>
              <a:rPr lang="it-IT">
                <a:latin typeface="Comic Sans MS" pitchFamily="66" charset="0"/>
              </a:rPr>
              <a:t>Oggi, l'espressione musica pop viene quasi sistematicamente usata per indicare la musica spiccatamente "</a:t>
            </a:r>
            <a:r>
              <a:rPr lang="it-IT" u="sng">
                <a:latin typeface="Comic Sans MS" pitchFamily="66" charset="0"/>
              </a:rPr>
              <a:t>commerciale</a:t>
            </a:r>
            <a:r>
              <a:rPr lang="it-IT">
                <a:latin typeface="Comic Sans MS" pitchFamily="66" charset="0"/>
              </a:rPr>
              <a:t>". </a:t>
            </a:r>
            <a:br>
              <a:rPr lang="it-IT">
                <a:latin typeface="Comic Sans MS" pitchFamily="66" charset="0"/>
              </a:rPr>
            </a:br>
            <a:r>
              <a:rPr lang="it-IT">
                <a:latin typeface="Comic Sans MS" pitchFamily="66" charset="0"/>
              </a:rPr>
              <a:t>Inteso in quest'ultimo senso, il pop è caratterizzato da melodie semplici e facili da ricordare, ritornelli accattivanti, e altri "ganci" (hook) volti a catturare immediatamente l'attenzione dell'ascoltatore occasionale. L'obiettivo di un brano pop è quello di essere facilmente accessibile a tutti, a prescindere da qualsiasi tipo di cultura musicale;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mph" presetSubtype="0" fill="hold" nodeType="clickEffect">
                                  <p:stCondLst>
                                    <p:cond delay="0"/>
                                  </p:stCondLst>
                                  <p:childTnLst>
                                    <p:animRot by="21600000">
                                      <p:cBhvr>
                                        <p:cTn id="11" dur="2000" fill="hold"/>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CasellaDiTesto 3"/>
          <p:cNvSpPr txBox="1">
            <a:spLocks noChangeArrowheads="1"/>
          </p:cNvSpPr>
          <p:nvPr/>
        </p:nvSpPr>
        <p:spPr bwMode="auto">
          <a:xfrm>
            <a:off x="285750" y="0"/>
            <a:ext cx="7500938" cy="584200"/>
          </a:xfrm>
          <a:prstGeom prst="rect">
            <a:avLst/>
          </a:prstGeom>
          <a:noFill/>
          <a:ln w="9525">
            <a:noFill/>
            <a:miter lim="800000"/>
            <a:headEnd/>
            <a:tailEnd/>
          </a:ln>
        </p:spPr>
        <p:txBody>
          <a:bodyPr>
            <a:spAutoFit/>
          </a:bodyPr>
          <a:lstStyle/>
          <a:p>
            <a:r>
              <a:rPr lang="it-IT" sz="3200" b="1">
                <a:solidFill>
                  <a:srgbClr val="7030A0"/>
                </a:solidFill>
                <a:latin typeface="Comic Sans MS" pitchFamily="66" charset="0"/>
              </a:rPr>
              <a:t>MOTIVAZIONE </a:t>
            </a:r>
          </a:p>
        </p:txBody>
      </p:sp>
      <p:sp>
        <p:nvSpPr>
          <p:cNvPr id="17410" name="CasellaDiTesto 4"/>
          <p:cNvSpPr txBox="1">
            <a:spLocks noChangeArrowheads="1"/>
          </p:cNvSpPr>
          <p:nvPr/>
        </p:nvSpPr>
        <p:spPr bwMode="auto">
          <a:xfrm>
            <a:off x="285750" y="642938"/>
            <a:ext cx="7000875" cy="3786187"/>
          </a:xfrm>
          <a:prstGeom prst="rect">
            <a:avLst/>
          </a:prstGeom>
          <a:noFill/>
          <a:ln w="9525">
            <a:noFill/>
            <a:miter lim="800000"/>
            <a:headEnd/>
            <a:tailEnd/>
          </a:ln>
        </p:spPr>
        <p:txBody>
          <a:bodyPr>
            <a:spAutoFit/>
          </a:bodyPr>
          <a:lstStyle/>
          <a:p>
            <a:r>
              <a:rPr lang="it-IT" sz="2400" b="1">
                <a:latin typeface="Comic Sans MS" pitchFamily="66" charset="0"/>
              </a:rPr>
              <a:t>Ho scelto questo argomento perché questo è il tempo in cui dobbiamo ripensare al nostro rapporto con gli altri e cominciare a collaborare. La storia nasce dalle domande che il presente rivolge al passato.  Per dirla con Roosevelt:”Una nazione per sopravvivere deve credere in tre cose: deve credere nel passato, deve credere nel futuro e,soprattutto, deve credere nella capacità di giudizio nel creare il futuro.”</a:t>
            </a:r>
          </a:p>
        </p:txBody>
      </p:sp>
    </p:spTree>
  </p:cSld>
  <p:clrMapOvr>
    <a:masterClrMapping/>
  </p:clrMapOvr>
  <p:transition spd="slow">
    <p:circl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00364" y="0"/>
            <a:ext cx="2143140" cy="928670"/>
          </a:xfrm>
          <a:prstGeom prst="rect">
            <a:avLst/>
          </a:prstGeom>
          <a:noFill/>
        </p:spPr>
        <p:txBody>
          <a:bodyPr>
            <a:spAutoFit/>
          </a:bodyPr>
          <a:lstStyle/>
          <a:p>
            <a:pPr algn="ctr" fontAlgn="auto">
              <a:spcBef>
                <a:spcPts val="0"/>
              </a:spcBef>
              <a:spcAft>
                <a:spcPts val="0"/>
              </a:spcAft>
              <a:defRPr/>
            </a:pPr>
            <a:r>
              <a:rPr lang="it-IT"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cs typeface="+mn-cs"/>
              </a:rPr>
              <a:t>ARTE</a:t>
            </a:r>
            <a:endParaRPr lang="it-IT"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cs typeface="+mn-cs"/>
            </a:endParaRPr>
          </a:p>
        </p:txBody>
      </p:sp>
      <p:sp>
        <p:nvSpPr>
          <p:cNvPr id="47106" name="CasellaDiTesto 2"/>
          <p:cNvSpPr txBox="1">
            <a:spLocks noChangeArrowheads="1"/>
          </p:cNvSpPr>
          <p:nvPr/>
        </p:nvSpPr>
        <p:spPr bwMode="auto">
          <a:xfrm>
            <a:off x="285750" y="2143125"/>
            <a:ext cx="7572375" cy="1754188"/>
          </a:xfrm>
          <a:prstGeom prst="rect">
            <a:avLst/>
          </a:prstGeom>
          <a:noFill/>
          <a:ln w="9525">
            <a:noFill/>
            <a:miter lim="800000"/>
            <a:headEnd/>
            <a:tailEnd/>
          </a:ln>
        </p:spPr>
        <p:txBody>
          <a:bodyPr>
            <a:spAutoFit/>
          </a:bodyPr>
          <a:lstStyle/>
          <a:p>
            <a:r>
              <a:rPr lang="it-IT" u="sng">
                <a:latin typeface="Comic Sans MS" pitchFamily="66" charset="0"/>
              </a:rPr>
              <a:t>Pop art</a:t>
            </a:r>
            <a:r>
              <a:rPr lang="it-IT">
                <a:latin typeface="Comic Sans MS" pitchFamily="66" charset="0"/>
              </a:rPr>
              <a:t> è il nome di una delle più importanti correnti artistiche del dopoguerra.</a:t>
            </a:r>
          </a:p>
          <a:p>
            <a:r>
              <a:rPr lang="it-IT">
                <a:latin typeface="Comic Sans MS" pitchFamily="66" charset="0"/>
              </a:rPr>
              <a:t> Nata in Inghilterra intorno agli anni '50,  troverà il suo più pieno sviluppo a New York a partire dagli anni '60. </a:t>
            </a:r>
          </a:p>
          <a:p>
            <a:r>
              <a:rPr lang="it-IT">
                <a:latin typeface="Comic Sans MS" pitchFamily="66" charset="0"/>
              </a:rPr>
              <a:t>Il suo nome deriva da </a:t>
            </a:r>
            <a:r>
              <a:rPr lang="it-IT" u="sng">
                <a:latin typeface="Comic Sans MS" pitchFamily="66" charset="0"/>
              </a:rPr>
              <a:t>"popular art"</a:t>
            </a:r>
            <a:r>
              <a:rPr lang="it-IT">
                <a:latin typeface="Comic Sans MS" pitchFamily="66" charset="0"/>
              </a:rPr>
              <a:t> ovvero arte popolare.</a:t>
            </a:r>
            <a:r>
              <a:rPr lang="it-IT" u="sng">
                <a:latin typeface="Comic Sans MS" pitchFamily="66" charset="0"/>
              </a:rPr>
              <a:t> </a:t>
            </a:r>
            <a:endParaRPr lang="it-IT">
              <a:latin typeface="Comic Sans MS" pitchFamily="66" charset="0"/>
            </a:endParaRPr>
          </a:p>
          <a:p>
            <a:endParaRPr lang="it-IT">
              <a:latin typeface="Comic Sans MS" pitchFamily="66" charset="0"/>
            </a:endParaRPr>
          </a:p>
        </p:txBody>
      </p:sp>
      <p:sp>
        <p:nvSpPr>
          <p:cNvPr id="4" name="Rettangolo 3"/>
          <p:cNvSpPr/>
          <p:nvPr/>
        </p:nvSpPr>
        <p:spPr>
          <a:xfrm>
            <a:off x="2000232" y="1071546"/>
            <a:ext cx="3894016" cy="923330"/>
          </a:xfrm>
          <a:prstGeom prst="rect">
            <a:avLst/>
          </a:prstGeom>
          <a:solidFill>
            <a:srgbClr val="CCFFFF"/>
          </a:solidFill>
        </p:spPr>
        <p:txBody>
          <a:bodyPr wrap="none">
            <a:spAutoFit/>
          </a:bodyPr>
          <a:lstStyle/>
          <a:p>
            <a:pPr algn="ctr" fontAlgn="auto">
              <a:spcBef>
                <a:spcPts val="0"/>
              </a:spcBef>
              <a:spcAft>
                <a:spcPts val="0"/>
              </a:spcAft>
              <a:defRPr/>
            </a:pPr>
            <a:r>
              <a:rPr lang="it-IT"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rPr>
              <a:t>LA POP ART</a:t>
            </a:r>
            <a:endParaRPr lang="it-IT"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endParaRPr>
          </a:p>
        </p:txBody>
      </p:sp>
      <p:pic>
        <p:nvPicPr>
          <p:cNvPr id="47108" name="Immagine 4" descr="pop.png"/>
          <p:cNvPicPr>
            <a:picLocks noChangeAspect="1"/>
          </p:cNvPicPr>
          <p:nvPr/>
        </p:nvPicPr>
        <p:blipFill>
          <a:blip r:embed="rId2"/>
          <a:srcRect/>
          <a:stretch>
            <a:fillRect/>
          </a:stretch>
        </p:blipFill>
        <p:spPr bwMode="auto">
          <a:xfrm>
            <a:off x="1714500" y="3713163"/>
            <a:ext cx="4929188" cy="3144837"/>
          </a:xfrm>
          <a:prstGeom prst="rect">
            <a:avLst/>
          </a:prstGeom>
          <a:noFill/>
          <a:ln w="9525">
            <a:noFill/>
            <a:miter lim="800000"/>
            <a:headEnd/>
            <a:tailEnd/>
          </a:ln>
        </p:spPr>
      </p:pic>
    </p:spTree>
  </p:cSld>
  <p:clrMapOvr>
    <a:masterClrMapping/>
  </p:clrMapOvr>
  <p:transition spd="slow">
    <p:wheel spokes="8"/>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rcRect/>
          <a:stretch>
            <a:fillRect/>
          </a:stretch>
        </p:blipFill>
        <p:spPr bwMode="auto">
          <a:xfrm>
            <a:off x="0" y="115888"/>
            <a:ext cx="6588125" cy="4681537"/>
          </a:xfrm>
          <a:prstGeom prst="rect">
            <a:avLst/>
          </a:prstGeom>
          <a:noFill/>
          <a:ln w="9525">
            <a:noFill/>
            <a:miter lim="800000"/>
            <a:headEnd/>
            <a:tailEnd/>
          </a:ln>
        </p:spPr>
      </p:pic>
      <p:sp>
        <p:nvSpPr>
          <p:cNvPr id="48130" name="CasellaDiTesto 2"/>
          <p:cNvSpPr txBox="1">
            <a:spLocks noChangeArrowheads="1"/>
          </p:cNvSpPr>
          <p:nvPr/>
        </p:nvSpPr>
        <p:spPr bwMode="auto">
          <a:xfrm>
            <a:off x="179388" y="4868863"/>
            <a:ext cx="6913562" cy="1570037"/>
          </a:xfrm>
          <a:prstGeom prst="rect">
            <a:avLst/>
          </a:prstGeom>
          <a:noFill/>
          <a:ln w="9525">
            <a:noFill/>
            <a:miter lim="800000"/>
            <a:headEnd/>
            <a:tailEnd/>
          </a:ln>
        </p:spPr>
        <p:txBody>
          <a:bodyPr>
            <a:spAutoFit/>
          </a:bodyPr>
          <a:lstStyle/>
          <a:p>
            <a:r>
              <a:rPr lang="it-IT" sz="1600" u="sng">
                <a:latin typeface="Comic Sans MS" pitchFamily="66" charset="0"/>
              </a:rPr>
              <a:t>La Pop Art</a:t>
            </a:r>
            <a:r>
              <a:rPr lang="it-IT" sz="1600">
                <a:latin typeface="Comic Sans MS" pitchFamily="66" charset="0"/>
              </a:rPr>
              <a:t> infatti usa il medesimo linguaggio della pubblicità e risulta dunque perfettamente omogenea alla società dei consumi che l'ha prodotta. L'artista, di conseguenza, non trova più spazio per alcuna esperienza soggettiva e ciò lo configura quale puro manipolatore di immagini, oggetti e simboli già fabbricati a scopo industriale, pubblicitario o economico.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Immagine 2" descr="pop1.png"/>
          <p:cNvPicPr>
            <a:picLocks noChangeAspect="1"/>
          </p:cNvPicPr>
          <p:nvPr/>
        </p:nvPicPr>
        <p:blipFill>
          <a:blip r:embed="rId2"/>
          <a:srcRect/>
          <a:stretch>
            <a:fillRect/>
          </a:stretch>
        </p:blipFill>
        <p:spPr bwMode="auto">
          <a:xfrm>
            <a:off x="1112838" y="4416425"/>
            <a:ext cx="2397125" cy="2408238"/>
          </a:xfrm>
          <a:prstGeom prst="rect">
            <a:avLst/>
          </a:prstGeom>
          <a:noFill/>
          <a:ln w="9525">
            <a:noFill/>
            <a:miter lim="800000"/>
            <a:headEnd/>
            <a:tailEnd/>
          </a:ln>
        </p:spPr>
      </p:pic>
      <p:pic>
        <p:nvPicPr>
          <p:cNvPr id="49154" name="Immagine 3" descr="Andy_Warhol_by_Jack_Mitchell.jpg"/>
          <p:cNvPicPr>
            <a:picLocks noChangeAspect="1"/>
          </p:cNvPicPr>
          <p:nvPr/>
        </p:nvPicPr>
        <p:blipFill>
          <a:blip r:embed="rId3"/>
          <a:srcRect/>
          <a:stretch>
            <a:fillRect/>
          </a:stretch>
        </p:blipFill>
        <p:spPr bwMode="auto">
          <a:xfrm>
            <a:off x="3687763" y="1131888"/>
            <a:ext cx="4238625" cy="3390900"/>
          </a:xfrm>
          <a:prstGeom prst="rect">
            <a:avLst/>
          </a:prstGeom>
          <a:noFill/>
          <a:ln w="9525">
            <a:noFill/>
            <a:miter lim="800000"/>
            <a:headEnd/>
            <a:tailEnd/>
          </a:ln>
        </p:spPr>
      </p:pic>
      <p:sp>
        <p:nvSpPr>
          <p:cNvPr id="5" name="Rettangolo 4"/>
          <p:cNvSpPr/>
          <p:nvPr/>
        </p:nvSpPr>
        <p:spPr>
          <a:xfrm>
            <a:off x="899592" y="208449"/>
            <a:ext cx="5575383" cy="923330"/>
          </a:xfrm>
          <a:prstGeom prst="rect">
            <a:avLst/>
          </a:prstGeom>
          <a:solidFill>
            <a:srgbClr val="CCFFFF"/>
          </a:solidFill>
        </p:spPr>
        <p:txBody>
          <a:bodyPr>
            <a:spAutoFit/>
          </a:bodyPr>
          <a:lstStyle/>
          <a:p>
            <a:pPr algn="ctr" fontAlgn="auto">
              <a:spcBef>
                <a:spcPts val="0"/>
              </a:spcBef>
              <a:spcAft>
                <a:spcPts val="0"/>
              </a:spcAft>
              <a:defRPr/>
            </a:pPr>
            <a:r>
              <a:rPr lang="it-IT"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rPr>
              <a:t>ANDY WARHOL</a:t>
            </a:r>
            <a:endParaRPr lang="it-IT"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endParaRPr>
          </a:p>
        </p:txBody>
      </p:sp>
      <p:sp>
        <p:nvSpPr>
          <p:cNvPr id="49156" name="CasellaDiTesto 1"/>
          <p:cNvSpPr txBox="1">
            <a:spLocks noChangeArrowheads="1"/>
          </p:cNvSpPr>
          <p:nvPr/>
        </p:nvSpPr>
        <p:spPr bwMode="auto">
          <a:xfrm>
            <a:off x="250825" y="1765300"/>
            <a:ext cx="3313113" cy="2555875"/>
          </a:xfrm>
          <a:prstGeom prst="rect">
            <a:avLst/>
          </a:prstGeom>
          <a:noFill/>
          <a:ln w="9525">
            <a:noFill/>
            <a:miter lim="800000"/>
            <a:headEnd/>
            <a:tailEnd/>
          </a:ln>
        </p:spPr>
        <p:txBody>
          <a:bodyPr>
            <a:spAutoFit/>
          </a:bodyPr>
          <a:lstStyle/>
          <a:p>
            <a:r>
              <a:rPr lang="it-IT" sz="1600" u="sng">
                <a:latin typeface="Comic Sans MS" pitchFamily="66" charset="0"/>
              </a:rPr>
              <a:t>Andy Warhol</a:t>
            </a:r>
            <a:r>
              <a:rPr lang="it-IT" sz="1600">
                <a:latin typeface="Comic Sans MS" pitchFamily="66" charset="0"/>
              </a:rPr>
              <a:t> (1930-1987) è il rappresentante più tipico della pop art americana. Figlio di un minatore cecoslovacco emigrato negli Stati, egli è uno dei rappresentanti più tipici della cultura nord-americana, soprattutto per la sua voluta ignoranza di qualsiasi esperienza artistica maturata in Europa. </a:t>
            </a:r>
          </a:p>
        </p:txBody>
      </p:sp>
    </p:spTree>
  </p:cSld>
  <p:clrMapOvr>
    <a:masterClrMapping/>
  </p:clrMapOvr>
  <p:transition spd="slow">
    <p:circl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rcRect/>
          <a:stretch>
            <a:fillRect/>
          </a:stretch>
        </p:blipFill>
        <p:spPr bwMode="auto">
          <a:xfrm>
            <a:off x="395288" y="260350"/>
            <a:ext cx="4543425" cy="2520950"/>
          </a:xfrm>
          <a:prstGeom prst="rect">
            <a:avLst/>
          </a:prstGeom>
          <a:noFill/>
          <a:ln w="9525">
            <a:noFill/>
            <a:miter lim="800000"/>
            <a:headEnd/>
            <a:tailEnd/>
          </a:ln>
        </p:spPr>
      </p:pic>
      <p:pic>
        <p:nvPicPr>
          <p:cNvPr id="3" name="Immagine 2"/>
          <p:cNvPicPr>
            <a:picLocks noChangeAspect="1"/>
          </p:cNvPicPr>
          <p:nvPr/>
        </p:nvPicPr>
        <p:blipFill>
          <a:blip r:embed="rId3"/>
          <a:srcRect/>
          <a:stretch>
            <a:fillRect/>
          </a:stretch>
        </p:blipFill>
        <p:spPr bwMode="auto">
          <a:xfrm>
            <a:off x="611188" y="2924175"/>
            <a:ext cx="3459162" cy="3443288"/>
          </a:xfrm>
          <a:prstGeom prst="rect">
            <a:avLst/>
          </a:prstGeom>
          <a:noFill/>
          <a:ln w="9525">
            <a:noFill/>
            <a:miter lim="800000"/>
            <a:headEnd/>
            <a:tailEnd/>
          </a:ln>
        </p:spPr>
      </p:pic>
      <p:sp>
        <p:nvSpPr>
          <p:cNvPr id="50179" name="CasellaDiTesto 4"/>
          <p:cNvSpPr txBox="1">
            <a:spLocks noChangeArrowheads="1"/>
          </p:cNvSpPr>
          <p:nvPr/>
        </p:nvSpPr>
        <p:spPr bwMode="auto">
          <a:xfrm>
            <a:off x="4938713" y="260350"/>
            <a:ext cx="3089275" cy="4062413"/>
          </a:xfrm>
          <a:prstGeom prst="rect">
            <a:avLst/>
          </a:prstGeom>
          <a:noFill/>
          <a:ln w="9525">
            <a:noFill/>
            <a:miter lim="800000"/>
            <a:headEnd/>
            <a:tailEnd/>
          </a:ln>
        </p:spPr>
        <p:txBody>
          <a:bodyPr>
            <a:spAutoFit/>
          </a:bodyPr>
          <a:lstStyle/>
          <a:p>
            <a:r>
              <a:rPr lang="it-IT" sz="1600">
                <a:latin typeface="Comic Sans MS" pitchFamily="66" charset="0"/>
              </a:rPr>
              <a:t>La sua arte prende spunto dal cinema, dai fumetti, dalla pubblicità, senza alcuna scelta estetica, ma come puro istante di registrazione delle immagini più note e simboliche. E l’opera intera di Warhol appare quasi un catalogo delle immagini-simbolo della cultura di massa americana: si va dal volto di Marilyn Monroe alle inconfondibili bottigliette di Coca Cola, dal simbolo del dollaro ai detersivi in scatola, e così via.</a:t>
            </a:r>
          </a:p>
          <a:p>
            <a:endParaRPr lang="it-IT">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asellaDiTesto 4"/>
          <p:cNvSpPr txBox="1">
            <a:spLocks noChangeArrowheads="1"/>
          </p:cNvSpPr>
          <p:nvPr/>
        </p:nvSpPr>
        <p:spPr bwMode="auto">
          <a:xfrm>
            <a:off x="0" y="2571750"/>
            <a:ext cx="8286750" cy="2862263"/>
          </a:xfrm>
          <a:prstGeom prst="rect">
            <a:avLst/>
          </a:prstGeom>
          <a:noFill/>
          <a:ln w="9525">
            <a:noFill/>
            <a:miter lim="800000"/>
            <a:headEnd/>
            <a:tailEnd/>
          </a:ln>
        </p:spPr>
        <p:txBody>
          <a:bodyPr>
            <a:spAutoFit/>
          </a:bodyPr>
          <a:lstStyle/>
          <a:p>
            <a:r>
              <a:rPr lang="it-IT">
                <a:latin typeface="Comic Sans MS" pitchFamily="66" charset="0"/>
              </a:rPr>
              <a:t>La Seconda Guerra Mondiale è il conflitto che tra il 1939 e il 1945,vide </a:t>
            </a:r>
          </a:p>
          <a:p>
            <a:r>
              <a:rPr lang="it-IT">
                <a:latin typeface="Comic Sans MS" pitchFamily="66" charset="0"/>
              </a:rPr>
              <a:t>confrontarsi le potenze dell'Asse (Germania, Italia e Giappone) contro i paesi Alleati (USA, Gran Bretagna, URSS e Francia).</a:t>
            </a:r>
            <a:r>
              <a:rPr lang="it-IT" b="1">
                <a:latin typeface="Trebuchet MS" pitchFamily="34" charset="0"/>
              </a:rPr>
              <a:t> ). </a:t>
            </a:r>
            <a:r>
              <a:rPr lang="it-IT">
                <a:latin typeface="Comic Sans MS" pitchFamily="66" charset="0"/>
              </a:rPr>
              <a:t>Viene definito </a:t>
            </a:r>
            <a:r>
              <a:rPr lang="it-IT" u="sng">
                <a:latin typeface="Comic Sans MS" pitchFamily="66" charset="0"/>
              </a:rPr>
              <a:t>“mondiale</a:t>
            </a:r>
            <a:r>
              <a:rPr lang="it-IT">
                <a:latin typeface="Comic Sans MS" pitchFamily="66" charset="0"/>
              </a:rPr>
              <a:t>” perché, così come nella prima guerra mondiale (1914-1918), il conflitto bellico si estese ovunque e le nazioni che vi parteciparono furono tantissime.</a:t>
            </a:r>
            <a:r>
              <a:rPr lang="it-IT" b="1">
                <a:latin typeface="Trebuchet MS" pitchFamily="34" charset="0"/>
              </a:rPr>
              <a:t> </a:t>
            </a:r>
            <a:r>
              <a:rPr lang="it-IT">
                <a:latin typeface="Comic Sans MS" pitchFamily="66" charset="0"/>
              </a:rPr>
              <a:t>Iniziò il 1º settembre 1939 con l'invasione tedesco-russa della Polonia e finì in Europa l'8 maggio 1945, quando i tedeschi si arresero.</a:t>
            </a:r>
          </a:p>
          <a:p>
            <a:endParaRPr lang="it-IT">
              <a:latin typeface="Comic Sans MS" pitchFamily="66" charset="0"/>
            </a:endParaRPr>
          </a:p>
          <a:p>
            <a:endParaRPr lang="it-IT">
              <a:latin typeface="Comic Sans MS" pitchFamily="66" charset="0"/>
            </a:endParaRPr>
          </a:p>
          <a:p>
            <a:endParaRPr lang="it-IT">
              <a:latin typeface="Comic Sans MS" pitchFamily="66" charset="0"/>
            </a:endParaRPr>
          </a:p>
        </p:txBody>
      </p:sp>
      <p:sp>
        <p:nvSpPr>
          <p:cNvPr id="7" name="Rettangolo 6"/>
          <p:cNvSpPr/>
          <p:nvPr/>
        </p:nvSpPr>
        <p:spPr>
          <a:xfrm>
            <a:off x="214282" y="0"/>
            <a:ext cx="7358114" cy="923330"/>
          </a:xfrm>
          <a:prstGeom prst="rect">
            <a:avLst/>
          </a:prstGeom>
          <a:noFill/>
        </p:spPr>
        <p:txBody>
          <a:bodyPr>
            <a:spAutoFit/>
          </a:bodyPr>
          <a:lstStyle/>
          <a:p>
            <a:pPr algn="ctr" fontAlgn="auto">
              <a:spcBef>
                <a:spcPts val="0"/>
              </a:spcBef>
              <a:spcAft>
                <a:spcPts val="0"/>
              </a:spcAft>
              <a:defRPr/>
            </a:pPr>
            <a:r>
              <a:rPr lang="it-IT"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cs typeface="+mn-cs"/>
              </a:rPr>
              <a:t>STORIA</a:t>
            </a:r>
            <a:endParaRPr lang="it-IT"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cs typeface="+mn-cs"/>
            </a:endParaRPr>
          </a:p>
        </p:txBody>
      </p:sp>
      <p:sp>
        <p:nvSpPr>
          <p:cNvPr id="9" name="Rettangolo 8"/>
          <p:cNvSpPr/>
          <p:nvPr/>
        </p:nvSpPr>
        <p:spPr>
          <a:xfrm>
            <a:off x="0" y="785794"/>
            <a:ext cx="9144000" cy="1785950"/>
          </a:xfrm>
          <a:prstGeom prst="rect">
            <a:avLst/>
          </a:prstGeom>
          <a:solidFill>
            <a:srgbClr val="CCFFFF"/>
          </a:solidFill>
        </p:spPr>
        <p:txBody>
          <a:bodyPr>
            <a:spAutoFit/>
          </a:bodyPr>
          <a:lstStyle/>
          <a:p>
            <a:pPr algn="ctr" fontAlgn="auto">
              <a:spcBef>
                <a:spcPts val="0"/>
              </a:spcBef>
              <a:spcAft>
                <a:spcPts val="0"/>
              </a:spcAft>
              <a:defRPr/>
            </a:pPr>
            <a:r>
              <a:rPr lang="it-IT"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rPr>
              <a:t>LA SECONDA GUERRA MONDIALE</a:t>
            </a:r>
            <a:endParaRPr lang="it-IT"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endParaRPr>
          </a:p>
        </p:txBody>
      </p:sp>
    </p:spTree>
  </p:cSld>
  <p:clrMapOvr>
    <a:masterClrMapping/>
  </p:clrMapOvr>
  <p:transition spd="slow">
    <p:check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CasellaDiTesto 1"/>
          <p:cNvSpPr txBox="1">
            <a:spLocks noChangeArrowheads="1"/>
          </p:cNvSpPr>
          <p:nvPr/>
        </p:nvSpPr>
        <p:spPr bwMode="auto">
          <a:xfrm>
            <a:off x="0" y="0"/>
            <a:ext cx="7358063" cy="923925"/>
          </a:xfrm>
          <a:prstGeom prst="rect">
            <a:avLst/>
          </a:prstGeom>
          <a:noFill/>
          <a:ln w="9525">
            <a:noFill/>
            <a:miter lim="800000"/>
            <a:headEnd/>
            <a:tailEnd/>
          </a:ln>
        </p:spPr>
        <p:txBody>
          <a:bodyPr>
            <a:spAutoFit/>
          </a:bodyPr>
          <a:lstStyle/>
          <a:p>
            <a:r>
              <a:rPr lang="it-IT">
                <a:latin typeface="Trebuchet MS" pitchFamily="34" charset="0"/>
              </a:rPr>
              <a:t> </a:t>
            </a:r>
          </a:p>
          <a:p>
            <a:endParaRPr lang="it-IT">
              <a:latin typeface="Trebuchet MS" pitchFamily="34" charset="0"/>
            </a:endParaRPr>
          </a:p>
          <a:p>
            <a:endParaRPr lang="it-IT">
              <a:latin typeface="Trebuchet MS" pitchFamily="34" charset="0"/>
            </a:endParaRPr>
          </a:p>
        </p:txBody>
      </p:sp>
      <p:pic>
        <p:nvPicPr>
          <p:cNvPr id="4" name="Immagine 3" descr="La_Seconda_Guerra_Mondiale-300x225.jpg"/>
          <p:cNvPicPr>
            <a:picLocks noChangeAspect="1"/>
          </p:cNvPicPr>
          <p:nvPr/>
        </p:nvPicPr>
        <p:blipFill>
          <a:blip r:embed="rId2"/>
          <a:srcRect/>
          <a:stretch>
            <a:fillRect/>
          </a:stretch>
        </p:blipFill>
        <p:spPr bwMode="auto">
          <a:xfrm>
            <a:off x="-4763" y="-17463"/>
            <a:ext cx="4498976" cy="3375026"/>
          </a:xfrm>
          <a:prstGeom prst="rect">
            <a:avLst/>
          </a:prstGeom>
          <a:noFill/>
          <a:ln w="9525">
            <a:noFill/>
            <a:miter lim="800000"/>
            <a:headEnd/>
            <a:tailEnd/>
          </a:ln>
        </p:spPr>
      </p:pic>
      <p:pic>
        <p:nvPicPr>
          <p:cNvPr id="5" name="Immagine 4" descr="Seconda-guerra-mondiale.jpg"/>
          <p:cNvPicPr>
            <a:picLocks noChangeAspect="1"/>
          </p:cNvPicPr>
          <p:nvPr/>
        </p:nvPicPr>
        <p:blipFill>
          <a:blip r:embed="rId3"/>
          <a:srcRect/>
          <a:stretch>
            <a:fillRect/>
          </a:stretch>
        </p:blipFill>
        <p:spPr bwMode="auto">
          <a:xfrm>
            <a:off x="2617788" y="3933825"/>
            <a:ext cx="5407025" cy="2911475"/>
          </a:xfrm>
          <a:prstGeom prst="rect">
            <a:avLst/>
          </a:prstGeom>
          <a:noFill/>
          <a:ln w="9525">
            <a:noFill/>
            <a:miter lim="800000"/>
            <a:headEnd/>
            <a:tailEnd/>
          </a:ln>
        </p:spPr>
      </p:pic>
      <p:sp>
        <p:nvSpPr>
          <p:cNvPr id="20484" name="CasellaDiTesto 2"/>
          <p:cNvSpPr txBox="1">
            <a:spLocks noChangeArrowheads="1"/>
          </p:cNvSpPr>
          <p:nvPr/>
        </p:nvSpPr>
        <p:spPr bwMode="auto">
          <a:xfrm>
            <a:off x="4716463" y="333375"/>
            <a:ext cx="3168650" cy="3138488"/>
          </a:xfrm>
          <a:prstGeom prst="rect">
            <a:avLst/>
          </a:prstGeom>
          <a:noFill/>
          <a:ln w="9525">
            <a:noFill/>
            <a:miter lim="800000"/>
            <a:headEnd/>
            <a:tailEnd/>
          </a:ln>
        </p:spPr>
        <p:txBody>
          <a:bodyPr>
            <a:spAutoFit/>
          </a:bodyPr>
          <a:lstStyle/>
          <a:p>
            <a:r>
              <a:rPr lang="it-IT">
                <a:latin typeface="Comic Sans MS" pitchFamily="66" charset="0"/>
              </a:rPr>
              <a:t>È considerato il più grande conflitto bellico della storia. Esso causò sei anni di distruzioni e 55 milioni di vittime. Le popolazioni civili vennero coinvolte direttamente nella guerra a causa dell'utilizzo di armi sempre più efficaci contro obiettivi non militari. </a:t>
            </a:r>
          </a:p>
          <a:p>
            <a:endParaRPr lang="it-IT">
              <a:latin typeface="Trebuchet MS" pitchFamily="34" charset="0"/>
            </a:endParaRPr>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5"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2000"/>
                                        <p:tgtEl>
                                          <p:spTgt spid="5"/>
                                        </p:tgtEl>
                                      </p:cBhvr>
                                    </p:animEffect>
                                    <p:anim calcmode="lin" valueType="num">
                                      <p:cBhvr>
                                        <p:cTn id="26" dur="2000" fill="hold"/>
                                        <p:tgtEl>
                                          <p:spTgt spid="5"/>
                                        </p:tgtEl>
                                        <p:attrNameLst>
                                          <p:attrName>ppt_w</p:attrName>
                                        </p:attrNameLst>
                                      </p:cBhvr>
                                      <p:tavLst>
                                        <p:tav tm="0" fmla="#ppt_w*sin(2.5*pi*$)">
                                          <p:val>
                                            <p:fltVal val="0"/>
                                          </p:val>
                                        </p:tav>
                                        <p:tav tm="100000">
                                          <p:val>
                                            <p:fltVal val="1"/>
                                          </p:val>
                                        </p:tav>
                                      </p:tavLst>
                                    </p:anim>
                                    <p:anim calcmode="lin" valueType="num">
                                      <p:cBhvr>
                                        <p:cTn id="27"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rcRect/>
          <a:stretch>
            <a:fillRect/>
          </a:stretch>
        </p:blipFill>
        <p:spPr bwMode="auto">
          <a:xfrm>
            <a:off x="0" y="-23813"/>
            <a:ext cx="5149850" cy="3502026"/>
          </a:xfrm>
          <a:prstGeom prst="rect">
            <a:avLst/>
          </a:prstGeom>
          <a:noFill/>
          <a:ln w="9525">
            <a:noFill/>
            <a:miter lim="800000"/>
            <a:headEnd/>
            <a:tailEnd/>
          </a:ln>
        </p:spPr>
      </p:pic>
      <p:pic>
        <p:nvPicPr>
          <p:cNvPr id="3" name="Immagine 2"/>
          <p:cNvPicPr>
            <a:picLocks noChangeAspect="1"/>
          </p:cNvPicPr>
          <p:nvPr/>
        </p:nvPicPr>
        <p:blipFill>
          <a:blip r:embed="rId3"/>
          <a:srcRect/>
          <a:stretch>
            <a:fillRect/>
          </a:stretch>
        </p:blipFill>
        <p:spPr bwMode="auto">
          <a:xfrm>
            <a:off x="4932363" y="3478213"/>
            <a:ext cx="3189287" cy="3189287"/>
          </a:xfrm>
          <a:prstGeom prst="rect">
            <a:avLst/>
          </a:prstGeom>
          <a:noFill/>
          <a:ln w="9525">
            <a:noFill/>
            <a:miter lim="800000"/>
            <a:headEnd/>
            <a:tailEnd/>
          </a:ln>
        </p:spPr>
      </p:pic>
      <p:pic>
        <p:nvPicPr>
          <p:cNvPr id="4" name="Immagine 3"/>
          <p:cNvPicPr>
            <a:picLocks noChangeAspect="1"/>
          </p:cNvPicPr>
          <p:nvPr/>
        </p:nvPicPr>
        <p:blipFill>
          <a:blip r:embed="rId4"/>
          <a:srcRect/>
          <a:stretch>
            <a:fillRect/>
          </a:stretch>
        </p:blipFill>
        <p:spPr bwMode="auto">
          <a:xfrm>
            <a:off x="5219700" y="188913"/>
            <a:ext cx="3363913" cy="2519362"/>
          </a:xfrm>
          <a:prstGeom prst="rect">
            <a:avLst/>
          </a:prstGeom>
          <a:noFill/>
          <a:ln w="9525">
            <a:noFill/>
            <a:miter lim="800000"/>
            <a:headEnd/>
            <a:tailEnd/>
          </a:ln>
        </p:spPr>
      </p:pic>
      <p:sp>
        <p:nvSpPr>
          <p:cNvPr id="21508" name="CasellaDiTesto 4"/>
          <p:cNvSpPr txBox="1">
            <a:spLocks noChangeArrowheads="1"/>
          </p:cNvSpPr>
          <p:nvPr/>
        </p:nvSpPr>
        <p:spPr bwMode="auto">
          <a:xfrm>
            <a:off x="179388" y="3478213"/>
            <a:ext cx="4752975" cy="3138487"/>
          </a:xfrm>
          <a:prstGeom prst="rect">
            <a:avLst/>
          </a:prstGeom>
          <a:noFill/>
          <a:ln w="9525">
            <a:noFill/>
            <a:miter lim="800000"/>
            <a:headEnd/>
            <a:tailEnd/>
          </a:ln>
        </p:spPr>
        <p:txBody>
          <a:bodyPr>
            <a:spAutoFit/>
          </a:bodyPr>
          <a:lstStyle/>
          <a:p>
            <a:r>
              <a:rPr lang="it-IT">
                <a:latin typeface="Comic Sans MS" pitchFamily="66" charset="0"/>
              </a:rPr>
              <a:t>Dal 1935 la Germania, guidata dal Führer </a:t>
            </a:r>
            <a:r>
              <a:rPr lang="it-IT" u="sng">
                <a:latin typeface="Comic Sans MS" pitchFamily="66" charset="0"/>
              </a:rPr>
              <a:t>Adolf Hitler</a:t>
            </a:r>
            <a:r>
              <a:rPr lang="it-IT">
                <a:latin typeface="Comic Sans MS" pitchFamily="66" charset="0"/>
              </a:rPr>
              <a:t> (1889-1945), iniziò a praticare una politica espansionistica verso est (nel 1938 occupò l’Austria e la regione dei Sudeti in Cecoslovacchia) approfittando dei problemi economici di Francia, Inghilterra e USA. Quando Hitler incomincio a manifestare il proprio interesse per la Polonia, la Francia e la Gran Bretagna si allearono con i paesi minacciati dalla Germania.</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circle(in)">
                                      <p:cBhvr>
                                        <p:cTn id="15" dur="20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3"/>
          <a:srcRect/>
          <a:stretch>
            <a:fillRect/>
          </a:stretch>
        </p:blipFill>
        <p:spPr bwMode="auto">
          <a:xfrm>
            <a:off x="3479800" y="17463"/>
            <a:ext cx="4302125" cy="3140075"/>
          </a:xfrm>
          <a:prstGeom prst="rect">
            <a:avLst/>
          </a:prstGeom>
          <a:noFill/>
          <a:ln w="9525">
            <a:noFill/>
            <a:miter lim="800000"/>
            <a:headEnd/>
            <a:tailEnd/>
          </a:ln>
        </p:spPr>
      </p:pic>
      <p:pic>
        <p:nvPicPr>
          <p:cNvPr id="3" name="Immagine 2" descr="aus.png"/>
          <p:cNvPicPr>
            <a:picLocks noChangeAspect="1" noChangeArrowheads="1"/>
          </p:cNvPicPr>
          <p:nvPr/>
        </p:nvPicPr>
        <p:blipFill>
          <a:blip r:embed="rId4"/>
          <a:srcRect/>
          <a:stretch>
            <a:fillRect/>
          </a:stretch>
        </p:blipFill>
        <p:spPr bwMode="auto">
          <a:xfrm>
            <a:off x="3276600" y="3284538"/>
            <a:ext cx="4708525" cy="3429000"/>
          </a:xfrm>
          <a:prstGeom prst="rect">
            <a:avLst/>
          </a:prstGeom>
          <a:noFill/>
          <a:ln w="9525">
            <a:noFill/>
            <a:miter lim="800000"/>
            <a:headEnd/>
            <a:tailEnd/>
          </a:ln>
        </p:spPr>
      </p:pic>
      <p:sp>
        <p:nvSpPr>
          <p:cNvPr id="22531" name="CasellaDiTesto 3"/>
          <p:cNvSpPr txBox="1">
            <a:spLocks noChangeArrowheads="1"/>
          </p:cNvSpPr>
          <p:nvPr/>
        </p:nvSpPr>
        <p:spPr bwMode="auto">
          <a:xfrm>
            <a:off x="107950" y="-25400"/>
            <a:ext cx="2519363" cy="6740525"/>
          </a:xfrm>
          <a:prstGeom prst="rect">
            <a:avLst/>
          </a:prstGeom>
          <a:noFill/>
          <a:ln w="9525">
            <a:noFill/>
            <a:miter lim="800000"/>
            <a:headEnd/>
            <a:tailEnd/>
          </a:ln>
        </p:spPr>
        <p:txBody>
          <a:bodyPr>
            <a:spAutoFit/>
          </a:bodyPr>
          <a:lstStyle/>
          <a:p>
            <a:r>
              <a:rPr lang="it-IT">
                <a:latin typeface="Comic Sans MS" pitchFamily="66" charset="0"/>
              </a:rPr>
              <a:t>Verso la metà del 1942, gran parte dell'Europa e quasi tutto il nord Africa erano sotto il controllo della Germania. I Tedeschi sfruttarono i popoli di quei territori: con la forza, portarono in Germania milioni di uomini. I prigionieri dovevano lavorare nelle industrie o nei campi per dare cibo e armi all'esercito tedesco.  I nazisti rinchiusero nei Lager  e tutte le persone ritenute di </a:t>
            </a:r>
            <a:r>
              <a:rPr lang="it-IT" u="sng">
                <a:latin typeface="Comic Sans MS" pitchFamily="66" charset="0"/>
              </a:rPr>
              <a:t>“razza inferiore”.</a:t>
            </a:r>
            <a:r>
              <a:rPr lang="it-IT">
                <a:latin typeface="Comic Sans MS" pitchFamily="66" charset="0"/>
              </a:rPr>
              <a:t>Soprattutto Ebrei, morirono nelle camere a gas dei </a:t>
            </a:r>
            <a:r>
              <a:rPr lang="it-IT" u="sng">
                <a:latin typeface="Comic Sans MS" pitchFamily="66" charset="0"/>
              </a:rPr>
              <a:t>Lager</a:t>
            </a:r>
            <a:r>
              <a:rPr lang="it-IT">
                <a:latin typeface="Comic Sans MS" pitchFamily="66" charset="0"/>
              </a:rPr>
              <a:t>. </a:t>
            </a:r>
            <a:endParaRPr lang="it-IT">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CasellaDiTesto 1"/>
          <p:cNvSpPr txBox="1">
            <a:spLocks noChangeArrowheads="1"/>
          </p:cNvSpPr>
          <p:nvPr/>
        </p:nvSpPr>
        <p:spPr bwMode="auto">
          <a:xfrm>
            <a:off x="0" y="0"/>
            <a:ext cx="6948488" cy="3694113"/>
          </a:xfrm>
          <a:prstGeom prst="rect">
            <a:avLst/>
          </a:prstGeom>
          <a:noFill/>
          <a:ln w="9525">
            <a:noFill/>
            <a:miter lim="800000"/>
            <a:headEnd/>
            <a:tailEnd/>
          </a:ln>
        </p:spPr>
        <p:txBody>
          <a:bodyPr>
            <a:spAutoFit/>
          </a:bodyPr>
          <a:lstStyle/>
          <a:p>
            <a:r>
              <a:rPr lang="it-IT">
                <a:latin typeface="Comic Sans MS" pitchFamily="66" charset="0"/>
              </a:rPr>
              <a:t>Il 25 aprile 1945 in Italia, Alleati e partigiani occuparono le grandi città e liberarono l'Italia del nord infatti Il 25 aprile è ufficialmente una delle festività civili della </a:t>
            </a:r>
            <a:r>
              <a:rPr lang="it-IT" u="sng">
                <a:latin typeface="Comic Sans MS" pitchFamily="66" charset="0"/>
              </a:rPr>
              <a:t>Repubblica</a:t>
            </a:r>
            <a:r>
              <a:rPr lang="it-IT">
                <a:latin typeface="Comic Sans MS" pitchFamily="66" charset="0"/>
              </a:rPr>
              <a:t> </a:t>
            </a:r>
            <a:r>
              <a:rPr lang="it-IT" u="sng">
                <a:latin typeface="Comic Sans MS" pitchFamily="66" charset="0"/>
              </a:rPr>
              <a:t>italiana</a:t>
            </a:r>
            <a:r>
              <a:rPr lang="it-IT">
                <a:latin typeface="Comic Sans MS" pitchFamily="66" charset="0"/>
              </a:rPr>
              <a:t>, scelta per ricordare la fine dell’occupazione tedesca in Italia, del regime fascista e della Seconda guerra mondiale, simbolicamente indicata al 25 aprile 1945. Per la prima volta, si decise convenzionalmente di fissare la data della Liberazione al 25 aprile, giorno della liberazione di Milano e Torino. La scelta venne fissata in modo definitivo con la legge n 260 del maggio 1949 presentata da </a:t>
            </a:r>
            <a:r>
              <a:rPr lang="it-IT" u="sng">
                <a:latin typeface="Comic Sans MS" pitchFamily="66" charset="0"/>
              </a:rPr>
              <a:t>Alcide De</a:t>
            </a:r>
            <a:r>
              <a:rPr lang="it-IT">
                <a:latin typeface="Comic Sans MS" pitchFamily="66" charset="0"/>
              </a:rPr>
              <a:t> </a:t>
            </a:r>
            <a:r>
              <a:rPr lang="it-IT" u="sng">
                <a:latin typeface="Comic Sans MS" pitchFamily="66" charset="0"/>
              </a:rPr>
              <a:t>Gasperi</a:t>
            </a:r>
            <a:r>
              <a:rPr lang="it-IT">
                <a:latin typeface="Comic Sans MS" pitchFamily="66" charset="0"/>
              </a:rPr>
              <a:t> in Senato nel settembre 1948, che stabilì che il 25 aprile sarebbe stato un giorno festivo, come le domeniche, il primo maggio o il giorno di Natale, in quanto </a:t>
            </a:r>
            <a:r>
              <a:rPr lang="it-IT" u="sng">
                <a:latin typeface="Comic Sans MS" pitchFamily="66" charset="0"/>
              </a:rPr>
              <a:t>Compleanno della Liberazione</a:t>
            </a:r>
            <a:endParaRPr lang="it-IT">
              <a:latin typeface="Comic Sans MS" pitchFamily="66" charset="0"/>
            </a:endParaRPr>
          </a:p>
        </p:txBody>
      </p:sp>
      <p:pic>
        <p:nvPicPr>
          <p:cNvPr id="3" name="Immagine 2"/>
          <p:cNvPicPr>
            <a:picLocks noChangeAspect="1"/>
          </p:cNvPicPr>
          <p:nvPr/>
        </p:nvPicPr>
        <p:blipFill>
          <a:blip r:embed="rId2"/>
          <a:srcRect/>
          <a:stretch>
            <a:fillRect/>
          </a:stretch>
        </p:blipFill>
        <p:spPr bwMode="auto">
          <a:xfrm>
            <a:off x="323850" y="3933825"/>
            <a:ext cx="2911475" cy="2341563"/>
          </a:xfrm>
          <a:prstGeom prst="rect">
            <a:avLst/>
          </a:prstGeom>
          <a:noFill/>
          <a:ln w="9525">
            <a:noFill/>
            <a:miter lim="800000"/>
            <a:headEnd/>
            <a:tailEnd/>
          </a:ln>
        </p:spPr>
      </p:pic>
      <p:pic>
        <p:nvPicPr>
          <p:cNvPr id="4" name="Immagine 3"/>
          <p:cNvPicPr>
            <a:picLocks noChangeAspect="1"/>
          </p:cNvPicPr>
          <p:nvPr/>
        </p:nvPicPr>
        <p:blipFill>
          <a:blip r:embed="rId3"/>
          <a:srcRect/>
          <a:stretch>
            <a:fillRect/>
          </a:stretch>
        </p:blipFill>
        <p:spPr bwMode="auto">
          <a:xfrm>
            <a:off x="4284663" y="3789363"/>
            <a:ext cx="3462337" cy="2852737"/>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5"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2000"/>
                                        <p:tgtEl>
                                          <p:spTgt spid="4"/>
                                        </p:tgtEl>
                                      </p:cBhvr>
                                    </p:animEffect>
                                    <p:anim calcmode="lin" valueType="num">
                                      <p:cBhvr>
                                        <p:cTn id="26" dur="2000" fill="hold"/>
                                        <p:tgtEl>
                                          <p:spTgt spid="4"/>
                                        </p:tgtEl>
                                        <p:attrNameLst>
                                          <p:attrName>ppt_w</p:attrName>
                                        </p:attrNameLst>
                                      </p:cBhvr>
                                      <p:tavLst>
                                        <p:tav tm="0" fmla="#ppt_w*sin(2.5*pi*$)">
                                          <p:val>
                                            <p:fltVal val="0"/>
                                          </p:val>
                                        </p:tav>
                                        <p:tav tm="100000">
                                          <p:val>
                                            <p:fltVal val="1"/>
                                          </p:val>
                                        </p:tav>
                                      </p:tavLst>
                                    </p:anim>
                                    <p:anim calcmode="lin" valueType="num">
                                      <p:cBhvr>
                                        <p:cTn id="27"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571736" y="0"/>
            <a:ext cx="3000396" cy="928694"/>
          </a:xfrm>
          <a:prstGeom prst="rect">
            <a:avLst/>
          </a:prstGeom>
          <a:noFill/>
        </p:spPr>
        <p:txBody>
          <a:bodyPr>
            <a:spAutoFit/>
          </a:bodyPr>
          <a:lstStyle/>
          <a:p>
            <a:pPr algn="ctr" fontAlgn="auto">
              <a:spcBef>
                <a:spcPts val="0"/>
              </a:spcBef>
              <a:spcAft>
                <a:spcPts val="0"/>
              </a:spcAft>
              <a:defRPr/>
            </a:pPr>
            <a:r>
              <a:rPr lang="it-IT"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cs typeface="+mn-cs"/>
              </a:rPr>
              <a:t>SCIENZE</a:t>
            </a:r>
            <a:endParaRPr lang="it-IT" sz="54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n-lt"/>
              <a:cs typeface="+mn-cs"/>
            </a:endParaRPr>
          </a:p>
        </p:txBody>
      </p:sp>
      <p:sp>
        <p:nvSpPr>
          <p:cNvPr id="25602" name="CasellaDiTesto 4"/>
          <p:cNvSpPr txBox="1">
            <a:spLocks noChangeArrowheads="1"/>
          </p:cNvSpPr>
          <p:nvPr/>
        </p:nvSpPr>
        <p:spPr bwMode="auto">
          <a:xfrm>
            <a:off x="0" y="857250"/>
            <a:ext cx="7858125" cy="646113"/>
          </a:xfrm>
          <a:prstGeom prst="rect">
            <a:avLst/>
          </a:prstGeom>
          <a:noFill/>
          <a:ln w="9525">
            <a:noFill/>
            <a:miter lim="800000"/>
            <a:headEnd/>
            <a:tailEnd/>
          </a:ln>
        </p:spPr>
        <p:txBody>
          <a:bodyPr>
            <a:spAutoFit/>
          </a:bodyPr>
          <a:lstStyle/>
          <a:p>
            <a:r>
              <a:rPr lang="it-IT" b="1">
                <a:latin typeface="Trebuchet MS" pitchFamily="34" charset="0"/>
              </a:rPr>
              <a:t/>
            </a:r>
            <a:br>
              <a:rPr lang="it-IT" b="1">
                <a:latin typeface="Trebuchet MS" pitchFamily="34" charset="0"/>
              </a:rPr>
            </a:br>
            <a:endParaRPr lang="it-IT">
              <a:latin typeface="Comic Sans MS" pitchFamily="66" charset="0"/>
            </a:endParaRPr>
          </a:p>
        </p:txBody>
      </p:sp>
      <p:pic>
        <p:nvPicPr>
          <p:cNvPr id="25603" name="Immagine 5" descr="BOMB.png"/>
          <p:cNvPicPr>
            <a:picLocks noChangeAspect="1" noChangeArrowheads="1"/>
          </p:cNvPicPr>
          <p:nvPr/>
        </p:nvPicPr>
        <p:blipFill>
          <a:blip r:embed="rId2"/>
          <a:srcRect/>
          <a:stretch>
            <a:fillRect/>
          </a:stretch>
        </p:blipFill>
        <p:spPr bwMode="auto">
          <a:xfrm>
            <a:off x="0" y="2786063"/>
            <a:ext cx="4214813" cy="4071937"/>
          </a:xfrm>
          <a:prstGeom prst="rect">
            <a:avLst/>
          </a:prstGeom>
          <a:noFill/>
          <a:ln w="9525">
            <a:noFill/>
            <a:miter lim="800000"/>
            <a:headEnd/>
            <a:tailEnd/>
          </a:ln>
        </p:spPr>
      </p:pic>
      <p:sp>
        <p:nvSpPr>
          <p:cNvPr id="8" name="Rettangolo 7"/>
          <p:cNvSpPr/>
          <p:nvPr/>
        </p:nvSpPr>
        <p:spPr>
          <a:xfrm>
            <a:off x="1000100" y="857232"/>
            <a:ext cx="6492738" cy="1754326"/>
          </a:xfrm>
          <a:prstGeom prst="rect">
            <a:avLst/>
          </a:prstGeom>
          <a:solidFill>
            <a:srgbClr val="CCFFFF"/>
          </a:solidFill>
        </p:spPr>
        <p:txBody>
          <a:bodyPr wrap="none">
            <a:spAutoFit/>
          </a:bodyPr>
          <a:lstStyle/>
          <a:p>
            <a:pPr algn="ctr" fontAlgn="auto">
              <a:spcBef>
                <a:spcPts val="0"/>
              </a:spcBef>
              <a:spcAft>
                <a:spcPts val="0"/>
              </a:spcAft>
              <a:defRPr/>
            </a:pPr>
            <a:r>
              <a:rPr lang="it-IT"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rPr>
              <a:t>GLI EFFETTI DELLA </a:t>
            </a:r>
          </a:p>
          <a:p>
            <a:pPr algn="ctr" fontAlgn="auto">
              <a:spcBef>
                <a:spcPts val="0"/>
              </a:spcBef>
              <a:spcAft>
                <a:spcPts val="0"/>
              </a:spcAft>
              <a:defRPr/>
            </a:pPr>
            <a:r>
              <a:rPr lang="it-IT"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rPr>
              <a:t>BOMBA ATOMICA</a:t>
            </a:r>
            <a:endParaRPr lang="it-IT"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endParaRPr>
          </a:p>
        </p:txBody>
      </p:sp>
      <p:sp>
        <p:nvSpPr>
          <p:cNvPr id="25605" name="CasellaDiTesto 6"/>
          <p:cNvSpPr txBox="1">
            <a:spLocks noChangeArrowheads="1"/>
          </p:cNvSpPr>
          <p:nvPr/>
        </p:nvSpPr>
        <p:spPr bwMode="auto">
          <a:xfrm>
            <a:off x="4357688" y="2825750"/>
            <a:ext cx="3857625" cy="4032250"/>
          </a:xfrm>
          <a:prstGeom prst="rect">
            <a:avLst/>
          </a:prstGeom>
          <a:noFill/>
          <a:ln w="9525">
            <a:noFill/>
            <a:miter lim="800000"/>
            <a:headEnd/>
            <a:tailEnd/>
          </a:ln>
        </p:spPr>
        <p:txBody>
          <a:bodyPr>
            <a:spAutoFit/>
          </a:bodyPr>
          <a:lstStyle/>
          <a:p>
            <a:r>
              <a:rPr lang="it-IT" sz="1600">
                <a:latin typeface="Comic Sans MS" pitchFamily="66" charset="0"/>
              </a:rPr>
              <a:t>Gli effetti e le conseguenze dell'esplosione non furono tutti subito chiari. Oltre alle macerie causate dalla forza d'urto dell'esplosione e dal fuoco divampato a causa del forte calore furono le radiazioni l'incognita principale.</a:t>
            </a:r>
          </a:p>
          <a:p>
            <a:r>
              <a:rPr lang="it-IT" sz="1600">
                <a:latin typeface="Comic Sans MS" pitchFamily="66" charset="0"/>
              </a:rPr>
              <a:t>A differenza delle altre bombe, quelle convenzionali, la bomba atomica emise grandi quantita' di radiazioni che portarono gravi danni. Penetrando profondamente nel corpo umano, queste alterarono il sangue, diminuirono la funzione di generazione del sangue, danneggiarono i polmoni, fegato e altri organi</a:t>
            </a:r>
          </a:p>
        </p:txBody>
      </p:sp>
    </p:spTree>
  </p:cSld>
  <p:clrMapOvr>
    <a:masterClrMapping/>
  </p:clrMapOvr>
  <p:transition spd="slow">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to">
  <a:themeElements>
    <a:clrScheme name="Mi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Mi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i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i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emplate>Opulent</Template>
  <TotalTime>610</TotalTime>
  <Words>2099</Words>
  <Application>Microsoft Office PowerPoint</Application>
  <PresentationFormat>Presentazione su schermo (4:3)</PresentationFormat>
  <Paragraphs>59</Paragraphs>
  <Slides>33</Slides>
  <Notes>3</Notes>
  <HiddenSlides>0</HiddenSlides>
  <MMClips>1</MMClips>
  <ScaleCrop>false</ScaleCrop>
  <HeadingPairs>
    <vt:vector size="6" baseType="variant">
      <vt:variant>
        <vt:lpstr>Caratteri utilizzati</vt:lpstr>
      </vt:variant>
      <vt:variant>
        <vt:i4>8</vt:i4>
      </vt:variant>
      <vt:variant>
        <vt:lpstr>Modello struttura</vt:lpstr>
      </vt:variant>
      <vt:variant>
        <vt:i4>5</vt:i4>
      </vt:variant>
      <vt:variant>
        <vt:lpstr>Titoli diapositive</vt:lpstr>
      </vt:variant>
      <vt:variant>
        <vt:i4>33</vt:i4>
      </vt:variant>
    </vt:vector>
  </HeadingPairs>
  <TitlesOfParts>
    <vt:vector size="46" baseType="lpstr">
      <vt:lpstr>Trebuchet MS</vt:lpstr>
      <vt:lpstr>Arial</vt:lpstr>
      <vt:lpstr>Wingdings 2</vt:lpstr>
      <vt:lpstr>Wingdings</vt:lpstr>
      <vt:lpstr>Calibri</vt:lpstr>
      <vt:lpstr>Algerian</vt:lpstr>
      <vt:lpstr>Arial Black</vt:lpstr>
      <vt:lpstr>Comic Sans MS</vt:lpstr>
      <vt:lpstr>Mito</vt:lpstr>
      <vt:lpstr>Mito</vt:lpstr>
      <vt:lpstr>Mito</vt:lpstr>
      <vt:lpstr>Mito</vt:lpstr>
      <vt:lpstr>Mito</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TESINA MULTIMEDIALE Lucia Stoppiello Classe 3 A Anno Scolastico 2014/2015 </dc:title>
  <dc:creator>corrado</dc:creator>
  <cp:lastModifiedBy>Utente</cp:lastModifiedBy>
  <cp:revision>83</cp:revision>
  <dcterms:created xsi:type="dcterms:W3CDTF">2015-03-18T19:12:55Z</dcterms:created>
  <dcterms:modified xsi:type="dcterms:W3CDTF">2015-06-24T20:04:58Z</dcterms:modified>
</cp:coreProperties>
</file>