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53" r:id="rId1"/>
  </p:sldMasterIdLst>
  <p:notesMasterIdLst>
    <p:notesMasterId r:id="rId27"/>
  </p:notesMasterIdLst>
  <p:sldIdLst>
    <p:sldId id="256" r:id="rId2"/>
    <p:sldId id="257" r:id="rId3"/>
    <p:sldId id="258" r:id="rId4"/>
    <p:sldId id="259" r:id="rId5"/>
    <p:sldId id="260" r:id="rId6"/>
    <p:sldId id="261" r:id="rId7"/>
    <p:sldId id="262" r:id="rId8"/>
    <p:sldId id="263" r:id="rId9"/>
    <p:sldId id="267" r:id="rId10"/>
    <p:sldId id="264" r:id="rId11"/>
    <p:sldId id="266" r:id="rId12"/>
    <p:sldId id="265" r:id="rId13"/>
    <p:sldId id="272" r:id="rId14"/>
    <p:sldId id="268" r:id="rId15"/>
    <p:sldId id="269" r:id="rId16"/>
    <p:sldId id="270" r:id="rId17"/>
    <p:sldId id="271" r:id="rId18"/>
    <p:sldId id="273" r:id="rId19"/>
    <p:sldId id="274" r:id="rId20"/>
    <p:sldId id="275" r:id="rId21"/>
    <p:sldId id="276" r:id="rId22"/>
    <p:sldId id="281" r:id="rId23"/>
    <p:sldId id="278" r:id="rId24"/>
    <p:sldId id="279" r:id="rId25"/>
    <p:sldId id="280" r:id="rId26"/>
  </p:sldIdLst>
  <p:sldSz cx="9144000" cy="6858000" type="screen4x3"/>
  <p:notesSz cx="6858000" cy="9144000"/>
  <p:defaultTextStyle>
    <a:defPPr>
      <a:defRPr lang="it-IT"/>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26" autoAdjust="0"/>
    <p:restoredTop sz="94624" autoAdjust="0"/>
  </p:normalViewPr>
  <p:slideViewPr>
    <p:cSldViewPr>
      <p:cViewPr varScale="1">
        <p:scale>
          <a:sx n="67" d="100"/>
          <a:sy n="67" d="100"/>
        </p:scale>
        <p:origin x="-150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05C97495-424A-4FB1-B7A3-798FE86CA78F}" type="datetimeFigureOut">
              <a:rPr lang="it-IT"/>
              <a:pPr>
                <a:defRPr/>
              </a:pPr>
              <a:t>24/06/2015</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it-IT" noProof="0"/>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noProof="0" smtClean="0"/>
              <a:t>Fare clic per modificare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endParaRPr lang="it-IT" noProof="0"/>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252D3B06-EE88-4761-B669-70A77D5FC3EE}" type="slidenum">
              <a:rPr lang="it-IT"/>
              <a:pPr>
                <a:defRPr/>
              </a:pPr>
              <a:t>‹N›</a:t>
            </a:fld>
            <a:endParaRPr lang="it-IT"/>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egnaposto immagine diapositiva 1"/>
          <p:cNvSpPr>
            <a:spLocks noGrp="1" noRot="1" noChangeAspect="1"/>
          </p:cNvSpPr>
          <p:nvPr>
            <p:ph type="sldImg"/>
          </p:nvPr>
        </p:nvSpPr>
        <p:spPr bwMode="auto">
          <a:noFill/>
          <a:ln>
            <a:solidFill>
              <a:srgbClr val="000000"/>
            </a:solidFill>
            <a:miter lim="800000"/>
            <a:headEnd/>
            <a:tailEnd/>
          </a:ln>
        </p:spPr>
      </p:sp>
      <p:sp>
        <p:nvSpPr>
          <p:cNvPr id="20482"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it-IT" smtClean="0"/>
          </a:p>
        </p:txBody>
      </p:sp>
      <p:sp>
        <p:nvSpPr>
          <p:cNvPr id="20483"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61EF68B-05C9-45F4-AE9F-40E856287BEB}" type="slidenum">
              <a:rPr lang="it-IT">
                <a:cs typeface="Arial" charset="0"/>
              </a:rPr>
              <a:pPr fontAlgn="base">
                <a:spcBef>
                  <a:spcPct val="0"/>
                </a:spcBef>
                <a:spcAft>
                  <a:spcPct val="0"/>
                </a:spcAft>
              </a:pPr>
              <a:t>1</a:t>
            </a:fld>
            <a:endParaRPr lang="it-IT">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4" name="Freeform 8"/>
          <p:cNvSpPr>
            <a:spLocks/>
          </p:cNvSpPr>
          <p:nvPr/>
        </p:nvSpPr>
        <p:spPr bwMode="auto">
          <a:xfrm>
            <a:off x="-31750" y="4321175"/>
            <a:ext cx="1395413" cy="781050"/>
          </a:xfrm>
          <a:custGeom>
            <a:avLst/>
            <a:gdLst/>
            <a:ahLst/>
            <a:cxnLst>
              <a:cxn ang="0">
                <a:pos x="5799" y="10000"/>
              </a:cxn>
              <a:cxn ang="0">
                <a:pos x="5961" y="9880"/>
              </a:cxn>
              <a:cxn ang="0">
                <a:pos x="5988" y="9820"/>
              </a:cxn>
              <a:cxn ang="0">
                <a:pos x="8042" y="5260"/>
              </a:cxn>
              <a:cxn ang="0">
                <a:pos x="8042" y="4721"/>
              </a:cxn>
              <a:cxn ang="0">
                <a:pos x="5988" y="221"/>
              </a:cxn>
              <a:cxn ang="0">
                <a:pos x="5961" y="160"/>
              </a:cxn>
              <a:cxn ang="0">
                <a:pos x="5799" y="41"/>
              </a:cxn>
              <a:cxn ang="0">
                <a:pos x="18" y="0"/>
              </a:cxn>
              <a:cxn ang="0">
                <a:pos x="0" y="9991"/>
              </a:cxn>
              <a:cxn ang="0">
                <a:pos x="5799" y="10000"/>
              </a:cxn>
            </a:cxnLst>
            <a:rect l="0" t="0"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w="9525">
            <a:noFill/>
            <a:round/>
            <a:headEnd/>
            <a:tailEnd/>
          </a:ln>
        </p:spPr>
        <p:txBody>
          <a:bodyPr/>
          <a:lstStyle/>
          <a:p>
            <a:endParaRPr lang="it-IT"/>
          </a:p>
        </p:txBody>
      </p:sp>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it-IT" smtClean="0"/>
              <a:t>Fare clic per modificare lo stile del titolo</a:t>
            </a:r>
            <a:endParaRPr lang="en-US" dirty="0"/>
          </a:p>
        </p:txBody>
      </p:sp>
      <p:sp>
        <p:nvSpPr>
          <p:cNvPr id="3" name="Subtitle 2"/>
          <p:cNvSpPr>
            <a:spLocks noGrp="1"/>
          </p:cNvSpPr>
          <p:nvPr>
            <p:ph type="subTitle" idx="1"/>
          </p:nvPr>
        </p:nvSpPr>
        <p:spPr>
          <a:xfrm>
            <a:off x="1942416" y="4777380"/>
            <a:ext cx="6600451" cy="1126283"/>
          </a:xfrm>
        </p:spPr>
        <p:txBody>
          <a:bodyPr/>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en-US" dirty="0"/>
          </a:p>
        </p:txBody>
      </p:sp>
      <p:sp>
        <p:nvSpPr>
          <p:cNvPr id="5" name="Date Placeholder 3"/>
          <p:cNvSpPr>
            <a:spLocks noGrp="1"/>
          </p:cNvSpPr>
          <p:nvPr>
            <p:ph type="dt" sz="half" idx="10"/>
          </p:nvPr>
        </p:nvSpPr>
        <p:spPr/>
        <p:txBody>
          <a:bodyPr/>
          <a:lstStyle>
            <a:lvl1pPr>
              <a:defRPr/>
            </a:lvl1pPr>
          </a:lstStyle>
          <a:p>
            <a:pPr>
              <a:defRPr/>
            </a:pPr>
            <a:fld id="{6C8EE8F2-5E40-46A4-9CD2-4D26C21310EC}" type="datetimeFigureOut">
              <a:rPr lang="it-IT"/>
              <a:pPr>
                <a:defRPr/>
              </a:pPr>
              <a:t>24/06/2015</a:t>
            </a:fld>
            <a:endParaRPr lang="it-IT"/>
          </a:p>
        </p:txBody>
      </p:sp>
      <p:sp>
        <p:nvSpPr>
          <p:cNvPr id="6" name="Footer Placeholder 4"/>
          <p:cNvSpPr>
            <a:spLocks noGrp="1"/>
          </p:cNvSpPr>
          <p:nvPr>
            <p:ph type="ftr" sz="quarter" idx="11"/>
          </p:nvPr>
        </p:nvSpPr>
        <p:spPr/>
        <p:txBody>
          <a:bodyPr/>
          <a:lstStyle>
            <a:lvl1pPr>
              <a:defRPr/>
            </a:lvl1pPr>
          </a:lstStyle>
          <a:p>
            <a:pPr>
              <a:defRPr/>
            </a:pPr>
            <a:endParaRPr lang="it-IT"/>
          </a:p>
        </p:txBody>
      </p:sp>
      <p:sp>
        <p:nvSpPr>
          <p:cNvPr id="7" name="Slide Number Placeholder 5"/>
          <p:cNvSpPr>
            <a:spLocks noGrp="1"/>
          </p:cNvSpPr>
          <p:nvPr>
            <p:ph type="sldNum" sz="quarter" idx="12"/>
          </p:nvPr>
        </p:nvSpPr>
        <p:spPr>
          <a:xfrm>
            <a:off x="423863" y="4529138"/>
            <a:ext cx="584200" cy="365125"/>
          </a:xfrm>
        </p:spPr>
        <p:txBody>
          <a:bodyPr/>
          <a:lstStyle>
            <a:lvl1pPr>
              <a:defRPr/>
            </a:lvl1pPr>
          </a:lstStyle>
          <a:p>
            <a:pPr>
              <a:defRPr/>
            </a:pPr>
            <a:fld id="{D260168F-7663-4866-B49D-22DC29A924EB}" type="slidenum">
              <a:rPr lang="it-IT"/>
              <a:pPr>
                <a:defRPr/>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olo e sottotitolo">
    <p:spTree>
      <p:nvGrpSpPr>
        <p:cNvPr id="1" name=""/>
        <p:cNvGrpSpPr/>
        <p:nvPr/>
      </p:nvGrpSpPr>
      <p:grpSpPr>
        <a:xfrm>
          <a:off x="0" y="0"/>
          <a:ext cx="0" cy="0"/>
          <a:chOff x="0" y="0"/>
          <a:chExt cx="0" cy="0"/>
        </a:xfrm>
      </p:grpSpPr>
      <p:sp>
        <p:nvSpPr>
          <p:cNvPr id="4" name="Freeform 11"/>
          <p:cNvSpPr>
            <a:spLocks/>
          </p:cNvSpPr>
          <p:nvPr/>
        </p:nvSpPr>
        <p:spPr bwMode="auto">
          <a:xfrm flipV="1">
            <a:off x="0" y="3167063"/>
            <a:ext cx="1358900" cy="508000"/>
          </a:xfrm>
          <a:custGeom>
            <a:avLst/>
            <a:gdLst/>
            <a:ahLst/>
            <a:cxnLst>
              <a:cxn ang="0">
                <a:pos x="7908" y="4694"/>
              </a:cxn>
              <a:cxn ang="0">
                <a:pos x="6575" y="188"/>
              </a:cxn>
              <a:cxn ang="0">
                <a:pos x="6546" y="94"/>
              </a:cxn>
              <a:cxn ang="0">
                <a:pos x="6463" y="0"/>
              </a:cxn>
              <a:cxn ang="0">
                <a:pos x="5935" y="0"/>
              </a:cxn>
              <a:cxn ang="0">
                <a:pos x="0" y="62"/>
              </a:cxn>
              <a:cxn ang="0">
                <a:pos x="0" y="10000"/>
              </a:cxn>
              <a:cxn ang="0">
                <a:pos x="5935" y="9952"/>
              </a:cxn>
              <a:cxn ang="0">
                <a:pos x="6463" y="9952"/>
              </a:cxn>
              <a:cxn ang="0">
                <a:pos x="6546" y="9859"/>
              </a:cxn>
              <a:cxn ang="0">
                <a:pos x="6575" y="9764"/>
              </a:cxn>
              <a:cxn ang="0">
                <a:pos x="7908" y="5258"/>
              </a:cxn>
              <a:cxn ang="0">
                <a:pos x="7908" y="4694"/>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it-IT"/>
          </a:p>
        </p:txBody>
      </p:sp>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5" name="Date Placeholder 3"/>
          <p:cNvSpPr>
            <a:spLocks noGrp="1"/>
          </p:cNvSpPr>
          <p:nvPr>
            <p:ph type="dt" sz="half" idx="10"/>
          </p:nvPr>
        </p:nvSpPr>
        <p:spPr/>
        <p:txBody>
          <a:bodyPr/>
          <a:lstStyle>
            <a:lvl1pPr>
              <a:defRPr/>
            </a:lvl1pPr>
          </a:lstStyle>
          <a:p>
            <a:pPr>
              <a:defRPr/>
            </a:pPr>
            <a:fld id="{3EF3ABA8-37A9-40FB-98B2-C9B9430C616A}" type="datetimeFigureOut">
              <a:rPr lang="it-IT"/>
              <a:pPr>
                <a:defRPr/>
              </a:pPr>
              <a:t>24/06/2015</a:t>
            </a:fld>
            <a:endParaRPr lang="it-IT"/>
          </a:p>
        </p:txBody>
      </p:sp>
      <p:sp>
        <p:nvSpPr>
          <p:cNvPr id="6" name="Footer Placeholder 4"/>
          <p:cNvSpPr>
            <a:spLocks noGrp="1"/>
          </p:cNvSpPr>
          <p:nvPr>
            <p:ph type="ftr" sz="quarter" idx="11"/>
          </p:nvPr>
        </p:nvSpPr>
        <p:spPr/>
        <p:txBody>
          <a:bodyPr/>
          <a:lstStyle>
            <a:lvl1pPr>
              <a:defRPr/>
            </a:lvl1pPr>
          </a:lstStyle>
          <a:p>
            <a:pPr>
              <a:defRPr/>
            </a:pPr>
            <a:endParaRPr lang="it-IT"/>
          </a:p>
        </p:txBody>
      </p:sp>
      <p:sp>
        <p:nvSpPr>
          <p:cNvPr id="7" name="Slide Number Placeholder 5"/>
          <p:cNvSpPr>
            <a:spLocks noGrp="1"/>
          </p:cNvSpPr>
          <p:nvPr>
            <p:ph type="sldNum" sz="quarter" idx="12"/>
          </p:nvPr>
        </p:nvSpPr>
        <p:spPr>
          <a:xfrm>
            <a:off x="511175" y="3244850"/>
            <a:ext cx="585788" cy="365125"/>
          </a:xfrm>
        </p:spPr>
        <p:txBody>
          <a:bodyPr/>
          <a:lstStyle>
            <a:lvl1pPr>
              <a:defRPr/>
            </a:lvl1pPr>
          </a:lstStyle>
          <a:p>
            <a:pPr>
              <a:defRPr/>
            </a:pPr>
            <a:fld id="{D90384F3-D953-4560-971A-DB620720A36A}" type="slidenum">
              <a:rPr lang="it-IT"/>
              <a:pPr>
                <a:defRPr/>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zione con didascalia">
    <p:spTree>
      <p:nvGrpSpPr>
        <p:cNvPr id="1" name=""/>
        <p:cNvGrpSpPr/>
        <p:nvPr/>
      </p:nvGrpSpPr>
      <p:grpSpPr>
        <a:xfrm>
          <a:off x="0" y="0"/>
          <a:ext cx="0" cy="0"/>
          <a:chOff x="0" y="0"/>
          <a:chExt cx="0" cy="0"/>
        </a:xfrm>
      </p:grpSpPr>
      <p:sp>
        <p:nvSpPr>
          <p:cNvPr id="5" name="Freeform 11"/>
          <p:cNvSpPr>
            <a:spLocks/>
          </p:cNvSpPr>
          <p:nvPr/>
        </p:nvSpPr>
        <p:spPr bwMode="auto">
          <a:xfrm flipV="1">
            <a:off x="0" y="3167063"/>
            <a:ext cx="1358900" cy="508000"/>
          </a:xfrm>
          <a:custGeom>
            <a:avLst/>
            <a:gdLst/>
            <a:ahLst/>
            <a:cxnLst>
              <a:cxn ang="0">
                <a:pos x="7908" y="4694"/>
              </a:cxn>
              <a:cxn ang="0">
                <a:pos x="6575" y="188"/>
              </a:cxn>
              <a:cxn ang="0">
                <a:pos x="6546" y="94"/>
              </a:cxn>
              <a:cxn ang="0">
                <a:pos x="6463" y="0"/>
              </a:cxn>
              <a:cxn ang="0">
                <a:pos x="5935" y="0"/>
              </a:cxn>
              <a:cxn ang="0">
                <a:pos x="0" y="62"/>
              </a:cxn>
              <a:cxn ang="0">
                <a:pos x="0" y="10000"/>
              </a:cxn>
              <a:cxn ang="0">
                <a:pos x="5935" y="9952"/>
              </a:cxn>
              <a:cxn ang="0">
                <a:pos x="6463" y="9952"/>
              </a:cxn>
              <a:cxn ang="0">
                <a:pos x="6546" y="9859"/>
              </a:cxn>
              <a:cxn ang="0">
                <a:pos x="6575" y="9764"/>
              </a:cxn>
              <a:cxn ang="0">
                <a:pos x="7908" y="5258"/>
              </a:cxn>
              <a:cxn ang="0">
                <a:pos x="7908" y="4694"/>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it-IT"/>
          </a:p>
        </p:txBody>
      </p:sp>
      <p:sp>
        <p:nvSpPr>
          <p:cNvPr id="6" name="TextBox 13"/>
          <p:cNvSpPr txBox="1"/>
          <p:nvPr/>
        </p:nvSpPr>
        <p:spPr>
          <a:xfrm>
            <a:off x="1808163" y="647700"/>
            <a:ext cx="457200" cy="585788"/>
          </a:xfrm>
          <a:prstGeom prst="rect">
            <a:avLst/>
          </a:prstGeom>
        </p:spPr>
        <p:txBody>
          <a:bodyPr anchor="ctr"/>
          <a:lstStyle/>
          <a:p>
            <a:pPr fontAlgn="auto">
              <a:spcBef>
                <a:spcPts val="0"/>
              </a:spcBef>
              <a:spcAft>
                <a:spcPts val="0"/>
              </a:spcAft>
              <a:defRPr/>
            </a:pPr>
            <a:r>
              <a:rPr lang="en-US" sz="8000" dirty="0">
                <a:ln w="3175" cmpd="sng">
                  <a:noFill/>
                </a:ln>
                <a:solidFill>
                  <a:schemeClr val="accent1"/>
                </a:solidFill>
                <a:latin typeface="Arial"/>
                <a:cs typeface="+mn-cs"/>
              </a:rPr>
              <a:t>“</a:t>
            </a:r>
          </a:p>
        </p:txBody>
      </p:sp>
      <p:sp>
        <p:nvSpPr>
          <p:cNvPr id="7" name="TextBox 14"/>
          <p:cNvSpPr txBox="1"/>
          <p:nvPr/>
        </p:nvSpPr>
        <p:spPr>
          <a:xfrm>
            <a:off x="8169275" y="2905125"/>
            <a:ext cx="457200" cy="584200"/>
          </a:xfrm>
          <a:prstGeom prst="rect">
            <a:avLst/>
          </a:prstGeom>
        </p:spPr>
        <p:txBody>
          <a:bodyPr anchor="ctr"/>
          <a:lstStyle/>
          <a:p>
            <a:pPr fontAlgn="auto">
              <a:spcBef>
                <a:spcPts val="0"/>
              </a:spcBef>
              <a:spcAft>
                <a:spcPts val="0"/>
              </a:spcAft>
              <a:defRPr/>
            </a:pPr>
            <a:r>
              <a:rPr lang="en-US" sz="8000" dirty="0">
                <a:ln w="3175" cmpd="sng">
                  <a:noFill/>
                </a:ln>
                <a:solidFill>
                  <a:schemeClr val="accent1"/>
                </a:solidFill>
                <a:latin typeface="Arial"/>
                <a:cs typeface="+mn-cs"/>
              </a:rPr>
              <a:t>”</a:t>
            </a:r>
          </a:p>
        </p:txBody>
      </p:sp>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it-IT" smtClean="0"/>
              <a:t>Fare clic per modificare lo stile del titolo</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smtClean="0"/>
              <a:t>Fare clic per modificare stili del testo dello schema</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8" name="Date Placeholder 3"/>
          <p:cNvSpPr>
            <a:spLocks noGrp="1"/>
          </p:cNvSpPr>
          <p:nvPr>
            <p:ph type="dt" sz="half" idx="14"/>
          </p:nvPr>
        </p:nvSpPr>
        <p:spPr/>
        <p:txBody>
          <a:bodyPr/>
          <a:lstStyle>
            <a:lvl1pPr>
              <a:defRPr/>
            </a:lvl1pPr>
          </a:lstStyle>
          <a:p>
            <a:pPr>
              <a:defRPr/>
            </a:pPr>
            <a:fld id="{A819E5A4-EB20-4693-A293-C0494645285F}" type="datetimeFigureOut">
              <a:rPr lang="it-IT"/>
              <a:pPr>
                <a:defRPr/>
              </a:pPr>
              <a:t>24/06/2015</a:t>
            </a:fld>
            <a:endParaRPr lang="it-IT"/>
          </a:p>
        </p:txBody>
      </p:sp>
      <p:sp>
        <p:nvSpPr>
          <p:cNvPr id="9" name="Footer Placeholder 4"/>
          <p:cNvSpPr>
            <a:spLocks noGrp="1"/>
          </p:cNvSpPr>
          <p:nvPr>
            <p:ph type="ftr" sz="quarter" idx="15"/>
          </p:nvPr>
        </p:nvSpPr>
        <p:spPr/>
        <p:txBody>
          <a:bodyPr/>
          <a:lstStyle>
            <a:lvl1pPr>
              <a:defRPr/>
            </a:lvl1pPr>
          </a:lstStyle>
          <a:p>
            <a:pPr>
              <a:defRPr/>
            </a:pPr>
            <a:endParaRPr lang="it-IT"/>
          </a:p>
        </p:txBody>
      </p:sp>
      <p:sp>
        <p:nvSpPr>
          <p:cNvPr id="10" name="Slide Number Placeholder 5"/>
          <p:cNvSpPr>
            <a:spLocks noGrp="1"/>
          </p:cNvSpPr>
          <p:nvPr>
            <p:ph type="sldNum" sz="quarter" idx="16"/>
          </p:nvPr>
        </p:nvSpPr>
        <p:spPr>
          <a:xfrm>
            <a:off x="511175" y="3244850"/>
            <a:ext cx="585788" cy="365125"/>
          </a:xfrm>
        </p:spPr>
        <p:txBody>
          <a:bodyPr/>
          <a:lstStyle>
            <a:lvl1pPr>
              <a:defRPr/>
            </a:lvl1pPr>
          </a:lstStyle>
          <a:p>
            <a:pPr>
              <a:defRPr/>
            </a:pPr>
            <a:fld id="{25AC6B28-25E3-4477-803C-163151E309A0}" type="slidenum">
              <a:rPr lang="it-IT"/>
              <a:pPr>
                <a:defRPr/>
              </a:pPr>
              <a:t>‹N›</a:t>
            </a:fld>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cheda nome">
    <p:spTree>
      <p:nvGrpSpPr>
        <p:cNvPr id="1" name=""/>
        <p:cNvGrpSpPr/>
        <p:nvPr/>
      </p:nvGrpSpPr>
      <p:grpSpPr>
        <a:xfrm>
          <a:off x="0" y="0"/>
          <a:ext cx="0" cy="0"/>
          <a:chOff x="0" y="0"/>
          <a:chExt cx="0" cy="0"/>
        </a:xfrm>
      </p:grpSpPr>
      <p:sp>
        <p:nvSpPr>
          <p:cNvPr id="5" name="Freeform 11"/>
          <p:cNvSpPr>
            <a:spLocks/>
          </p:cNvSpPr>
          <p:nvPr/>
        </p:nvSpPr>
        <p:spPr bwMode="auto">
          <a:xfrm flipV="1">
            <a:off x="0" y="4910138"/>
            <a:ext cx="1358900" cy="508000"/>
          </a:xfrm>
          <a:custGeom>
            <a:avLst/>
            <a:gdLst/>
            <a:ahLst/>
            <a:cxnLst>
              <a:cxn ang="0">
                <a:pos x="7908" y="4694"/>
              </a:cxn>
              <a:cxn ang="0">
                <a:pos x="6575" y="188"/>
              </a:cxn>
              <a:cxn ang="0">
                <a:pos x="6546" y="94"/>
              </a:cxn>
              <a:cxn ang="0">
                <a:pos x="6463" y="0"/>
              </a:cxn>
              <a:cxn ang="0">
                <a:pos x="5935" y="0"/>
              </a:cxn>
              <a:cxn ang="0">
                <a:pos x="0" y="62"/>
              </a:cxn>
              <a:cxn ang="0">
                <a:pos x="0" y="10000"/>
              </a:cxn>
              <a:cxn ang="0">
                <a:pos x="5935" y="9952"/>
              </a:cxn>
              <a:cxn ang="0">
                <a:pos x="6463" y="9952"/>
              </a:cxn>
              <a:cxn ang="0">
                <a:pos x="6546" y="9859"/>
              </a:cxn>
              <a:cxn ang="0">
                <a:pos x="6575" y="9764"/>
              </a:cxn>
              <a:cxn ang="0">
                <a:pos x="7908" y="5258"/>
              </a:cxn>
              <a:cxn ang="0">
                <a:pos x="7908" y="4694"/>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it-IT"/>
          </a:p>
        </p:txBody>
      </p:sp>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it-IT" smtClean="0"/>
              <a:t>Fare clic per modificare lo stile del titolo</a:t>
            </a:r>
            <a:endParaRPr lang="en-US" dirty="0"/>
          </a:p>
        </p:txBody>
      </p:sp>
      <p:sp>
        <p:nvSpPr>
          <p:cNvPr id="4" name="Text Placeholder 3"/>
          <p:cNvSpPr>
            <a:spLocks noGrp="1"/>
          </p:cNvSpPr>
          <p:nvPr>
            <p:ph type="body" sz="half" idx="2"/>
          </p:nvPr>
        </p:nvSpPr>
        <p:spPr>
          <a:xfrm>
            <a:off x="1942415" y="5181600"/>
            <a:ext cx="6591985" cy="729622"/>
          </a:xfrm>
        </p:spPr>
        <p:txBody>
          <a:bodyPr rtlCol="0">
            <a:normAutofit/>
          </a:bodyPr>
          <a:lstStyle>
            <a:lvl1pPr>
              <a:buNone/>
              <a:defRPr lang="en-US">
                <a:solidFill>
                  <a:schemeClr val="tx1">
                    <a:lumMod val="65000"/>
                    <a:lumOff val="35000"/>
                  </a:schemeClr>
                </a:solidFill>
              </a:defRPr>
            </a:lvl1pPr>
          </a:lstStyle>
          <a:p>
            <a:pPr lvl="0"/>
            <a:r>
              <a:rPr lang="it-IT" smtClean="0"/>
              <a:t>Fare clic per modificare stili del testo dello schema</a:t>
            </a:r>
          </a:p>
        </p:txBody>
      </p:sp>
      <p:sp>
        <p:nvSpPr>
          <p:cNvPr id="6" name="Date Placeholder 4"/>
          <p:cNvSpPr>
            <a:spLocks noGrp="1"/>
          </p:cNvSpPr>
          <p:nvPr>
            <p:ph type="dt" sz="half" idx="10"/>
          </p:nvPr>
        </p:nvSpPr>
        <p:spPr/>
        <p:txBody>
          <a:bodyPr/>
          <a:lstStyle>
            <a:lvl1pPr>
              <a:defRPr/>
            </a:lvl1pPr>
          </a:lstStyle>
          <a:p>
            <a:pPr>
              <a:defRPr/>
            </a:pPr>
            <a:fld id="{19911084-9289-4D31-B47D-1C96DD803410}" type="datetimeFigureOut">
              <a:rPr lang="it-IT"/>
              <a:pPr>
                <a:defRPr/>
              </a:pPr>
              <a:t>24/06/2015</a:t>
            </a:fld>
            <a:endParaRPr lang="it-IT"/>
          </a:p>
        </p:txBody>
      </p:sp>
      <p:sp>
        <p:nvSpPr>
          <p:cNvPr id="7" name="Footer Placeholder 5"/>
          <p:cNvSpPr>
            <a:spLocks noGrp="1"/>
          </p:cNvSpPr>
          <p:nvPr>
            <p:ph type="ftr" sz="quarter" idx="11"/>
          </p:nvPr>
        </p:nvSpPr>
        <p:spPr/>
        <p:txBody>
          <a:bodyPr/>
          <a:lstStyle>
            <a:lvl1pPr>
              <a:defRPr/>
            </a:lvl1pPr>
          </a:lstStyle>
          <a:p>
            <a:pPr>
              <a:defRPr/>
            </a:pPr>
            <a:endParaRPr lang="it-IT"/>
          </a:p>
        </p:txBody>
      </p:sp>
      <p:sp>
        <p:nvSpPr>
          <p:cNvPr id="8" name="Slide Number Placeholder 6"/>
          <p:cNvSpPr>
            <a:spLocks noGrp="1"/>
          </p:cNvSpPr>
          <p:nvPr>
            <p:ph type="sldNum" sz="quarter" idx="12"/>
          </p:nvPr>
        </p:nvSpPr>
        <p:spPr>
          <a:xfrm>
            <a:off x="511175" y="4983163"/>
            <a:ext cx="585788" cy="365125"/>
          </a:xfrm>
        </p:spPr>
        <p:txBody>
          <a:bodyPr/>
          <a:lstStyle>
            <a:lvl1pPr>
              <a:defRPr/>
            </a:lvl1pPr>
          </a:lstStyle>
          <a:p>
            <a:pPr>
              <a:defRPr/>
            </a:pPr>
            <a:fld id="{18DD7936-5501-4C36-B97F-A970CE2D4C63}" type="slidenum">
              <a:rPr lang="it-IT"/>
              <a:pPr>
                <a:defRPr/>
              </a:pPr>
              <a:t>‹N›</a:t>
            </a:fld>
            <a:endParaRPr lang="it-IT"/>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cheda nome citazione">
    <p:spTree>
      <p:nvGrpSpPr>
        <p:cNvPr id="1" name=""/>
        <p:cNvGrpSpPr/>
        <p:nvPr/>
      </p:nvGrpSpPr>
      <p:grpSpPr>
        <a:xfrm>
          <a:off x="0" y="0"/>
          <a:ext cx="0" cy="0"/>
          <a:chOff x="0" y="0"/>
          <a:chExt cx="0" cy="0"/>
        </a:xfrm>
      </p:grpSpPr>
      <p:sp>
        <p:nvSpPr>
          <p:cNvPr id="5" name="Freeform 11"/>
          <p:cNvSpPr>
            <a:spLocks/>
          </p:cNvSpPr>
          <p:nvPr/>
        </p:nvSpPr>
        <p:spPr bwMode="auto">
          <a:xfrm flipV="1">
            <a:off x="0" y="4910138"/>
            <a:ext cx="1358900" cy="508000"/>
          </a:xfrm>
          <a:custGeom>
            <a:avLst/>
            <a:gdLst/>
            <a:ahLst/>
            <a:cxnLst>
              <a:cxn ang="0">
                <a:pos x="7908" y="4694"/>
              </a:cxn>
              <a:cxn ang="0">
                <a:pos x="6575" y="188"/>
              </a:cxn>
              <a:cxn ang="0">
                <a:pos x="6546" y="94"/>
              </a:cxn>
              <a:cxn ang="0">
                <a:pos x="6463" y="0"/>
              </a:cxn>
              <a:cxn ang="0">
                <a:pos x="5935" y="0"/>
              </a:cxn>
              <a:cxn ang="0">
                <a:pos x="0" y="62"/>
              </a:cxn>
              <a:cxn ang="0">
                <a:pos x="0" y="10000"/>
              </a:cxn>
              <a:cxn ang="0">
                <a:pos x="5935" y="9952"/>
              </a:cxn>
              <a:cxn ang="0">
                <a:pos x="6463" y="9952"/>
              </a:cxn>
              <a:cxn ang="0">
                <a:pos x="6546" y="9859"/>
              </a:cxn>
              <a:cxn ang="0">
                <a:pos x="6575" y="9764"/>
              </a:cxn>
              <a:cxn ang="0">
                <a:pos x="7908" y="5258"/>
              </a:cxn>
              <a:cxn ang="0">
                <a:pos x="7908" y="4694"/>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it-IT"/>
          </a:p>
        </p:txBody>
      </p:sp>
      <p:sp>
        <p:nvSpPr>
          <p:cNvPr id="6" name="TextBox 10"/>
          <p:cNvSpPr txBox="1"/>
          <p:nvPr/>
        </p:nvSpPr>
        <p:spPr>
          <a:xfrm>
            <a:off x="1808163" y="647700"/>
            <a:ext cx="457200" cy="585788"/>
          </a:xfrm>
          <a:prstGeom prst="rect">
            <a:avLst/>
          </a:prstGeom>
        </p:spPr>
        <p:txBody>
          <a:bodyPr anchor="ctr"/>
          <a:lstStyle/>
          <a:p>
            <a:pPr fontAlgn="auto">
              <a:spcBef>
                <a:spcPts val="0"/>
              </a:spcBef>
              <a:spcAft>
                <a:spcPts val="0"/>
              </a:spcAft>
              <a:defRPr/>
            </a:pPr>
            <a:r>
              <a:rPr lang="en-US" sz="8000" dirty="0">
                <a:ln w="3175" cmpd="sng">
                  <a:noFill/>
                </a:ln>
                <a:solidFill>
                  <a:schemeClr val="accent1"/>
                </a:solidFill>
                <a:latin typeface="Arial"/>
                <a:cs typeface="+mn-cs"/>
              </a:rPr>
              <a:t>“</a:t>
            </a:r>
          </a:p>
        </p:txBody>
      </p:sp>
      <p:sp>
        <p:nvSpPr>
          <p:cNvPr id="7" name="TextBox 11"/>
          <p:cNvSpPr txBox="1"/>
          <p:nvPr/>
        </p:nvSpPr>
        <p:spPr>
          <a:xfrm>
            <a:off x="8169275" y="2905125"/>
            <a:ext cx="457200" cy="584200"/>
          </a:xfrm>
          <a:prstGeom prst="rect">
            <a:avLst/>
          </a:prstGeom>
        </p:spPr>
        <p:txBody>
          <a:bodyPr anchor="ctr"/>
          <a:lstStyle/>
          <a:p>
            <a:pPr fontAlgn="auto">
              <a:spcBef>
                <a:spcPts val="0"/>
              </a:spcBef>
              <a:spcAft>
                <a:spcPts val="0"/>
              </a:spcAft>
              <a:defRPr/>
            </a:pPr>
            <a:r>
              <a:rPr lang="en-US" sz="8000" dirty="0">
                <a:ln w="3175" cmpd="sng">
                  <a:noFill/>
                </a:ln>
                <a:solidFill>
                  <a:schemeClr val="accent1"/>
                </a:solidFill>
                <a:latin typeface="Arial"/>
                <a:cs typeface="+mn-cs"/>
              </a:rPr>
              <a:t>”</a:t>
            </a:r>
          </a:p>
        </p:txBody>
      </p:sp>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it-IT" smtClean="0"/>
              <a:t>Fare clic per modificare lo stile del titolo</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smtClean="0"/>
              <a:t>Fare clic per modificare stili del testo dello schema</a:t>
            </a:r>
          </a:p>
        </p:txBody>
      </p:sp>
      <p:sp>
        <p:nvSpPr>
          <p:cNvPr id="4" name="Text Placeholder 3"/>
          <p:cNvSpPr>
            <a:spLocks noGrp="1"/>
          </p:cNvSpPr>
          <p:nvPr>
            <p:ph type="body" sz="half" idx="2"/>
          </p:nvPr>
        </p:nvSpPr>
        <p:spPr>
          <a:xfrm>
            <a:off x="1942415" y="5181600"/>
            <a:ext cx="6688292" cy="729622"/>
          </a:xfrm>
        </p:spPr>
        <p:txBody>
          <a:bodyPr rtlCol="0">
            <a:normAutofit/>
          </a:bodyPr>
          <a:lstStyle>
            <a:lvl1pPr>
              <a:buNone/>
              <a:defRPr lang="en-US">
                <a:solidFill>
                  <a:schemeClr val="tx1">
                    <a:lumMod val="65000"/>
                    <a:lumOff val="35000"/>
                  </a:schemeClr>
                </a:solidFill>
              </a:defRPr>
            </a:lvl1pPr>
          </a:lstStyle>
          <a:p>
            <a:pPr lvl="0"/>
            <a:r>
              <a:rPr lang="it-IT" smtClean="0"/>
              <a:t>Fare clic per modificare stili del testo dello schema</a:t>
            </a:r>
          </a:p>
        </p:txBody>
      </p:sp>
      <p:sp>
        <p:nvSpPr>
          <p:cNvPr id="8" name="Date Placeholder 4"/>
          <p:cNvSpPr>
            <a:spLocks noGrp="1"/>
          </p:cNvSpPr>
          <p:nvPr>
            <p:ph type="dt" sz="half" idx="14"/>
          </p:nvPr>
        </p:nvSpPr>
        <p:spPr/>
        <p:txBody>
          <a:bodyPr/>
          <a:lstStyle>
            <a:lvl1pPr>
              <a:defRPr/>
            </a:lvl1pPr>
          </a:lstStyle>
          <a:p>
            <a:pPr>
              <a:defRPr/>
            </a:pPr>
            <a:fld id="{CB4E24FB-0A67-4A99-AE88-6F6713B3E214}" type="datetimeFigureOut">
              <a:rPr lang="it-IT"/>
              <a:pPr>
                <a:defRPr/>
              </a:pPr>
              <a:t>24/06/2015</a:t>
            </a:fld>
            <a:endParaRPr lang="it-IT"/>
          </a:p>
        </p:txBody>
      </p:sp>
      <p:sp>
        <p:nvSpPr>
          <p:cNvPr id="9" name="Footer Placeholder 5"/>
          <p:cNvSpPr>
            <a:spLocks noGrp="1"/>
          </p:cNvSpPr>
          <p:nvPr>
            <p:ph type="ftr" sz="quarter" idx="15"/>
          </p:nvPr>
        </p:nvSpPr>
        <p:spPr/>
        <p:txBody>
          <a:bodyPr/>
          <a:lstStyle>
            <a:lvl1pPr>
              <a:defRPr/>
            </a:lvl1pPr>
          </a:lstStyle>
          <a:p>
            <a:pPr>
              <a:defRPr/>
            </a:pPr>
            <a:endParaRPr lang="it-IT"/>
          </a:p>
        </p:txBody>
      </p:sp>
      <p:sp>
        <p:nvSpPr>
          <p:cNvPr id="10" name="Slide Number Placeholder 6"/>
          <p:cNvSpPr>
            <a:spLocks noGrp="1"/>
          </p:cNvSpPr>
          <p:nvPr>
            <p:ph type="sldNum" sz="quarter" idx="16"/>
          </p:nvPr>
        </p:nvSpPr>
        <p:spPr>
          <a:xfrm>
            <a:off x="511175" y="4983163"/>
            <a:ext cx="585788" cy="365125"/>
          </a:xfrm>
        </p:spPr>
        <p:txBody>
          <a:bodyPr/>
          <a:lstStyle>
            <a:lvl1pPr>
              <a:defRPr/>
            </a:lvl1pPr>
          </a:lstStyle>
          <a:p>
            <a:pPr>
              <a:defRPr/>
            </a:pPr>
            <a:fld id="{13502D79-FDFD-4FA4-A9A5-DD917BFEDC57}" type="slidenum">
              <a:rPr lang="it-IT"/>
              <a:pPr>
                <a:defRPr/>
              </a:pPr>
              <a:t>‹N›</a:t>
            </a:fld>
            <a:endParaRPr lang="it-IT"/>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o o falso">
    <p:spTree>
      <p:nvGrpSpPr>
        <p:cNvPr id="1" name=""/>
        <p:cNvGrpSpPr/>
        <p:nvPr/>
      </p:nvGrpSpPr>
      <p:grpSpPr>
        <a:xfrm>
          <a:off x="0" y="0"/>
          <a:ext cx="0" cy="0"/>
          <a:chOff x="0" y="0"/>
          <a:chExt cx="0" cy="0"/>
        </a:xfrm>
      </p:grpSpPr>
      <p:sp>
        <p:nvSpPr>
          <p:cNvPr id="5" name="Freeform 11"/>
          <p:cNvSpPr>
            <a:spLocks/>
          </p:cNvSpPr>
          <p:nvPr/>
        </p:nvSpPr>
        <p:spPr bwMode="auto">
          <a:xfrm flipV="1">
            <a:off x="0" y="4910138"/>
            <a:ext cx="1358900" cy="508000"/>
          </a:xfrm>
          <a:custGeom>
            <a:avLst/>
            <a:gdLst/>
            <a:ahLst/>
            <a:cxnLst>
              <a:cxn ang="0">
                <a:pos x="7908" y="4694"/>
              </a:cxn>
              <a:cxn ang="0">
                <a:pos x="6575" y="188"/>
              </a:cxn>
              <a:cxn ang="0">
                <a:pos x="6546" y="94"/>
              </a:cxn>
              <a:cxn ang="0">
                <a:pos x="6463" y="0"/>
              </a:cxn>
              <a:cxn ang="0">
                <a:pos x="5935" y="0"/>
              </a:cxn>
              <a:cxn ang="0">
                <a:pos x="0" y="62"/>
              </a:cxn>
              <a:cxn ang="0">
                <a:pos x="0" y="10000"/>
              </a:cxn>
              <a:cxn ang="0">
                <a:pos x="5935" y="9952"/>
              </a:cxn>
              <a:cxn ang="0">
                <a:pos x="6463" y="9952"/>
              </a:cxn>
              <a:cxn ang="0">
                <a:pos x="6546" y="9859"/>
              </a:cxn>
              <a:cxn ang="0">
                <a:pos x="6575" y="9764"/>
              </a:cxn>
              <a:cxn ang="0">
                <a:pos x="7908" y="5258"/>
              </a:cxn>
              <a:cxn ang="0">
                <a:pos x="7908" y="4694"/>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it-IT"/>
          </a:p>
        </p:txBody>
      </p:sp>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it-IT" smtClean="0"/>
              <a:t>Fare clic per modificare lo stile del titolo</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smtClean="0"/>
              <a:t>Fare clic per modificare stili del testo dello schema</a:t>
            </a:r>
          </a:p>
        </p:txBody>
      </p:sp>
      <p:sp>
        <p:nvSpPr>
          <p:cNvPr id="4" name="Text Placeholder 3"/>
          <p:cNvSpPr>
            <a:spLocks noGrp="1"/>
          </p:cNvSpPr>
          <p:nvPr>
            <p:ph type="body" sz="half" idx="2"/>
          </p:nvPr>
        </p:nvSpPr>
        <p:spPr>
          <a:xfrm>
            <a:off x="1942415" y="5181600"/>
            <a:ext cx="6591985" cy="729622"/>
          </a:xfrm>
        </p:spPr>
        <p:txBody>
          <a:bodyPr rtlCol="0">
            <a:normAutofit/>
          </a:bodyPr>
          <a:lstStyle>
            <a:lvl1pPr>
              <a:buNone/>
              <a:defRPr lang="en-US">
                <a:solidFill>
                  <a:schemeClr val="tx1">
                    <a:lumMod val="65000"/>
                    <a:lumOff val="35000"/>
                  </a:schemeClr>
                </a:solidFill>
              </a:defRPr>
            </a:lvl1pPr>
          </a:lstStyle>
          <a:p>
            <a:pPr lvl="0"/>
            <a:r>
              <a:rPr lang="it-IT" smtClean="0"/>
              <a:t>Fare clic per modificare stili del testo dello schema</a:t>
            </a:r>
          </a:p>
        </p:txBody>
      </p:sp>
      <p:sp>
        <p:nvSpPr>
          <p:cNvPr id="6" name="Date Placeholder 4"/>
          <p:cNvSpPr>
            <a:spLocks noGrp="1"/>
          </p:cNvSpPr>
          <p:nvPr>
            <p:ph type="dt" sz="half" idx="14"/>
          </p:nvPr>
        </p:nvSpPr>
        <p:spPr/>
        <p:txBody>
          <a:bodyPr/>
          <a:lstStyle>
            <a:lvl1pPr>
              <a:defRPr/>
            </a:lvl1pPr>
          </a:lstStyle>
          <a:p>
            <a:pPr>
              <a:defRPr/>
            </a:pPr>
            <a:fld id="{63485330-2C1C-4ACD-8EC8-6F30C9EB6614}" type="datetimeFigureOut">
              <a:rPr lang="it-IT"/>
              <a:pPr>
                <a:defRPr/>
              </a:pPr>
              <a:t>24/06/2015</a:t>
            </a:fld>
            <a:endParaRPr lang="it-IT"/>
          </a:p>
        </p:txBody>
      </p:sp>
      <p:sp>
        <p:nvSpPr>
          <p:cNvPr id="7" name="Footer Placeholder 5"/>
          <p:cNvSpPr>
            <a:spLocks noGrp="1"/>
          </p:cNvSpPr>
          <p:nvPr>
            <p:ph type="ftr" sz="quarter" idx="15"/>
          </p:nvPr>
        </p:nvSpPr>
        <p:spPr/>
        <p:txBody>
          <a:bodyPr/>
          <a:lstStyle>
            <a:lvl1pPr>
              <a:defRPr/>
            </a:lvl1pPr>
          </a:lstStyle>
          <a:p>
            <a:pPr>
              <a:defRPr/>
            </a:pPr>
            <a:endParaRPr lang="it-IT"/>
          </a:p>
        </p:txBody>
      </p:sp>
      <p:sp>
        <p:nvSpPr>
          <p:cNvPr id="8" name="Slide Number Placeholder 6"/>
          <p:cNvSpPr>
            <a:spLocks noGrp="1"/>
          </p:cNvSpPr>
          <p:nvPr>
            <p:ph type="sldNum" sz="quarter" idx="16"/>
          </p:nvPr>
        </p:nvSpPr>
        <p:spPr>
          <a:xfrm>
            <a:off x="511175" y="4983163"/>
            <a:ext cx="585788" cy="365125"/>
          </a:xfrm>
        </p:spPr>
        <p:txBody>
          <a:bodyPr/>
          <a:lstStyle>
            <a:lvl1pPr>
              <a:defRPr/>
            </a:lvl1pPr>
          </a:lstStyle>
          <a:p>
            <a:pPr>
              <a:defRPr/>
            </a:pPr>
            <a:fld id="{243F4E35-1769-48CD-BE1D-E3FE65358992}" type="slidenum">
              <a:rPr lang="it-IT"/>
              <a:pPr>
                <a:defRPr/>
              </a:pPr>
              <a:t>‹N›</a:t>
            </a:fld>
            <a:endParaRPr lang="it-IT"/>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4" name="Freeform 11"/>
          <p:cNvSpPr>
            <a:spLocks/>
          </p:cNvSpPr>
          <p:nvPr/>
        </p:nvSpPr>
        <p:spPr bwMode="auto">
          <a:xfrm flipV="1">
            <a:off x="0" y="711200"/>
            <a:ext cx="1358900" cy="508000"/>
          </a:xfrm>
          <a:custGeom>
            <a:avLst/>
            <a:gdLst/>
            <a:ahLst/>
            <a:cxnLst>
              <a:cxn ang="0">
                <a:pos x="7908" y="4694"/>
              </a:cxn>
              <a:cxn ang="0">
                <a:pos x="6575" y="188"/>
              </a:cxn>
              <a:cxn ang="0">
                <a:pos x="6546" y="94"/>
              </a:cxn>
              <a:cxn ang="0">
                <a:pos x="6463" y="0"/>
              </a:cxn>
              <a:cxn ang="0">
                <a:pos x="5935" y="0"/>
              </a:cxn>
              <a:cxn ang="0">
                <a:pos x="0" y="62"/>
              </a:cxn>
              <a:cxn ang="0">
                <a:pos x="0" y="10000"/>
              </a:cxn>
              <a:cxn ang="0">
                <a:pos x="5935" y="9952"/>
              </a:cxn>
              <a:cxn ang="0">
                <a:pos x="6463" y="9952"/>
              </a:cxn>
              <a:cxn ang="0">
                <a:pos x="6546" y="9859"/>
              </a:cxn>
              <a:cxn ang="0">
                <a:pos x="6575" y="9764"/>
              </a:cxn>
              <a:cxn ang="0">
                <a:pos x="7908" y="5258"/>
              </a:cxn>
              <a:cxn ang="0">
                <a:pos x="7908" y="4694"/>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it-IT"/>
          </a:p>
        </p:txBody>
      </p:sp>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3"/>
          <p:cNvSpPr>
            <a:spLocks noGrp="1"/>
          </p:cNvSpPr>
          <p:nvPr>
            <p:ph type="dt" sz="half" idx="10"/>
          </p:nvPr>
        </p:nvSpPr>
        <p:spPr/>
        <p:txBody>
          <a:bodyPr/>
          <a:lstStyle>
            <a:lvl1pPr>
              <a:defRPr/>
            </a:lvl1pPr>
          </a:lstStyle>
          <a:p>
            <a:pPr>
              <a:defRPr/>
            </a:pPr>
            <a:fld id="{77B8C291-B2D3-4D49-BBB0-22ACBE8AD11C}" type="datetimeFigureOut">
              <a:rPr lang="it-IT"/>
              <a:pPr>
                <a:defRPr/>
              </a:pPr>
              <a:t>24/06/2015</a:t>
            </a:fld>
            <a:endParaRPr lang="it-IT"/>
          </a:p>
        </p:txBody>
      </p:sp>
      <p:sp>
        <p:nvSpPr>
          <p:cNvPr id="6" name="Footer Placeholder 4"/>
          <p:cNvSpPr>
            <a:spLocks noGrp="1"/>
          </p:cNvSpPr>
          <p:nvPr>
            <p:ph type="ftr" sz="quarter" idx="11"/>
          </p:nvPr>
        </p:nvSpPr>
        <p:spPr/>
        <p:txBody>
          <a:bodyPr/>
          <a:lstStyle>
            <a:lvl1pPr>
              <a:defRPr/>
            </a:lvl1pPr>
          </a:lstStyle>
          <a:p>
            <a:pPr>
              <a:defRPr/>
            </a:pPr>
            <a:endParaRPr lang="it-IT"/>
          </a:p>
        </p:txBody>
      </p:sp>
      <p:sp>
        <p:nvSpPr>
          <p:cNvPr id="7" name="Slide Number Placeholder 5"/>
          <p:cNvSpPr>
            <a:spLocks noGrp="1"/>
          </p:cNvSpPr>
          <p:nvPr>
            <p:ph type="sldNum" sz="quarter" idx="12"/>
          </p:nvPr>
        </p:nvSpPr>
        <p:spPr/>
        <p:txBody>
          <a:bodyPr/>
          <a:lstStyle>
            <a:lvl1pPr>
              <a:defRPr/>
            </a:lvl1pPr>
          </a:lstStyle>
          <a:p>
            <a:pPr>
              <a:defRPr/>
            </a:pPr>
            <a:fld id="{D69E8915-6711-4422-8440-2391BDAE30D1}" type="slidenum">
              <a:rPr lang="it-IT"/>
              <a:pPr>
                <a:defRPr/>
              </a:pPr>
              <a:t>‹N›</a:t>
            </a:fld>
            <a:endParaRPr lang="it-IT"/>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4" name="Freeform 11"/>
          <p:cNvSpPr>
            <a:spLocks/>
          </p:cNvSpPr>
          <p:nvPr/>
        </p:nvSpPr>
        <p:spPr bwMode="auto">
          <a:xfrm flipV="1">
            <a:off x="0" y="711200"/>
            <a:ext cx="1358900" cy="508000"/>
          </a:xfrm>
          <a:custGeom>
            <a:avLst/>
            <a:gdLst/>
            <a:ahLst/>
            <a:cxnLst>
              <a:cxn ang="0">
                <a:pos x="7908" y="4694"/>
              </a:cxn>
              <a:cxn ang="0">
                <a:pos x="6575" y="188"/>
              </a:cxn>
              <a:cxn ang="0">
                <a:pos x="6546" y="94"/>
              </a:cxn>
              <a:cxn ang="0">
                <a:pos x="6463" y="0"/>
              </a:cxn>
              <a:cxn ang="0">
                <a:pos x="5935" y="0"/>
              </a:cxn>
              <a:cxn ang="0">
                <a:pos x="0" y="62"/>
              </a:cxn>
              <a:cxn ang="0">
                <a:pos x="0" y="10000"/>
              </a:cxn>
              <a:cxn ang="0">
                <a:pos x="5935" y="9952"/>
              </a:cxn>
              <a:cxn ang="0">
                <a:pos x="6463" y="9952"/>
              </a:cxn>
              <a:cxn ang="0">
                <a:pos x="6546" y="9859"/>
              </a:cxn>
              <a:cxn ang="0">
                <a:pos x="6575" y="9764"/>
              </a:cxn>
              <a:cxn ang="0">
                <a:pos x="7908" y="5258"/>
              </a:cxn>
              <a:cxn ang="0">
                <a:pos x="7908" y="4694"/>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it-IT"/>
          </a:p>
        </p:txBody>
      </p:sp>
      <p:sp>
        <p:nvSpPr>
          <p:cNvPr id="2" name="Vertical Title 1"/>
          <p:cNvSpPr>
            <a:spLocks noGrp="1"/>
          </p:cNvSpPr>
          <p:nvPr>
            <p:ph type="title" orient="vert"/>
          </p:nvPr>
        </p:nvSpPr>
        <p:spPr>
          <a:xfrm>
            <a:off x="6878535" y="627406"/>
            <a:ext cx="1656132" cy="5283817"/>
          </a:xfrm>
        </p:spPr>
        <p:txBody>
          <a:bodyPr vert="eaVert" anchor="ct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3"/>
          <p:cNvSpPr>
            <a:spLocks noGrp="1"/>
          </p:cNvSpPr>
          <p:nvPr>
            <p:ph type="dt" sz="half" idx="10"/>
          </p:nvPr>
        </p:nvSpPr>
        <p:spPr/>
        <p:txBody>
          <a:bodyPr/>
          <a:lstStyle>
            <a:lvl1pPr>
              <a:defRPr/>
            </a:lvl1pPr>
          </a:lstStyle>
          <a:p>
            <a:pPr>
              <a:defRPr/>
            </a:pPr>
            <a:fld id="{C8576729-EDCA-4ABF-B97E-5FC099142A61}" type="datetimeFigureOut">
              <a:rPr lang="it-IT"/>
              <a:pPr>
                <a:defRPr/>
              </a:pPr>
              <a:t>24/06/2015</a:t>
            </a:fld>
            <a:endParaRPr lang="it-IT"/>
          </a:p>
        </p:txBody>
      </p:sp>
      <p:sp>
        <p:nvSpPr>
          <p:cNvPr id="6" name="Footer Placeholder 4"/>
          <p:cNvSpPr>
            <a:spLocks noGrp="1"/>
          </p:cNvSpPr>
          <p:nvPr>
            <p:ph type="ftr" sz="quarter" idx="11"/>
          </p:nvPr>
        </p:nvSpPr>
        <p:spPr/>
        <p:txBody>
          <a:bodyPr/>
          <a:lstStyle>
            <a:lvl1pPr>
              <a:defRPr/>
            </a:lvl1pPr>
          </a:lstStyle>
          <a:p>
            <a:pPr>
              <a:defRPr/>
            </a:pPr>
            <a:endParaRPr lang="it-IT"/>
          </a:p>
        </p:txBody>
      </p:sp>
      <p:sp>
        <p:nvSpPr>
          <p:cNvPr id="7" name="Slide Number Placeholder 5"/>
          <p:cNvSpPr>
            <a:spLocks noGrp="1"/>
          </p:cNvSpPr>
          <p:nvPr>
            <p:ph type="sldNum" sz="quarter" idx="12"/>
          </p:nvPr>
        </p:nvSpPr>
        <p:spPr/>
        <p:txBody>
          <a:bodyPr/>
          <a:lstStyle>
            <a:lvl1pPr>
              <a:defRPr/>
            </a:lvl1pPr>
          </a:lstStyle>
          <a:p>
            <a:pPr>
              <a:defRPr/>
            </a:pPr>
            <a:fld id="{58EA659D-3C25-4BC3-BCD3-C634486DC993}" type="slidenum">
              <a:rPr lang="it-IT"/>
              <a:pPr>
                <a:defRPr/>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4" name="Freeform 11"/>
          <p:cNvSpPr>
            <a:spLocks/>
          </p:cNvSpPr>
          <p:nvPr/>
        </p:nvSpPr>
        <p:spPr bwMode="auto">
          <a:xfrm flipV="1">
            <a:off x="0" y="711200"/>
            <a:ext cx="1358900" cy="508000"/>
          </a:xfrm>
          <a:custGeom>
            <a:avLst/>
            <a:gdLst/>
            <a:ahLst/>
            <a:cxnLst>
              <a:cxn ang="0">
                <a:pos x="7908" y="4694"/>
              </a:cxn>
              <a:cxn ang="0">
                <a:pos x="6575" y="188"/>
              </a:cxn>
              <a:cxn ang="0">
                <a:pos x="6546" y="94"/>
              </a:cxn>
              <a:cxn ang="0">
                <a:pos x="6463" y="0"/>
              </a:cxn>
              <a:cxn ang="0">
                <a:pos x="5935" y="0"/>
              </a:cxn>
              <a:cxn ang="0">
                <a:pos x="0" y="62"/>
              </a:cxn>
              <a:cxn ang="0">
                <a:pos x="0" y="10000"/>
              </a:cxn>
              <a:cxn ang="0">
                <a:pos x="5935" y="9952"/>
              </a:cxn>
              <a:cxn ang="0">
                <a:pos x="6463" y="9952"/>
              </a:cxn>
              <a:cxn ang="0">
                <a:pos x="6546" y="9859"/>
              </a:cxn>
              <a:cxn ang="0">
                <a:pos x="6575" y="9764"/>
              </a:cxn>
              <a:cxn ang="0">
                <a:pos x="7908" y="5258"/>
              </a:cxn>
              <a:cxn ang="0">
                <a:pos x="7908" y="4694"/>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it-IT"/>
          </a:p>
        </p:txBody>
      </p:sp>
      <p:sp>
        <p:nvSpPr>
          <p:cNvPr id="2" name="Title 1"/>
          <p:cNvSpPr>
            <a:spLocks noGrp="1"/>
          </p:cNvSpPr>
          <p:nvPr>
            <p:ph type="title"/>
          </p:nvPr>
        </p:nvSpPr>
        <p:spPr>
          <a:xfrm>
            <a:off x="1945201" y="624110"/>
            <a:ext cx="6589199" cy="1280890"/>
          </a:xfrm>
        </p:spPr>
        <p:txBody>
          <a:bodyPr/>
          <a:lstStyle/>
          <a:p>
            <a:r>
              <a:rPr lang="it-IT" smtClean="0"/>
              <a:t>Fare clic per modificare lo stile del titolo</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3"/>
          <p:cNvSpPr>
            <a:spLocks noGrp="1"/>
          </p:cNvSpPr>
          <p:nvPr>
            <p:ph type="dt" sz="half" idx="10"/>
          </p:nvPr>
        </p:nvSpPr>
        <p:spPr/>
        <p:txBody>
          <a:bodyPr/>
          <a:lstStyle>
            <a:lvl1pPr>
              <a:defRPr/>
            </a:lvl1pPr>
          </a:lstStyle>
          <a:p>
            <a:pPr>
              <a:defRPr/>
            </a:pPr>
            <a:fld id="{9EB26631-11E0-4EDA-83D7-C3830A324FDE}" type="datetimeFigureOut">
              <a:rPr lang="it-IT"/>
              <a:pPr>
                <a:defRPr/>
              </a:pPr>
              <a:t>24/06/2015</a:t>
            </a:fld>
            <a:endParaRPr lang="it-IT"/>
          </a:p>
        </p:txBody>
      </p:sp>
      <p:sp>
        <p:nvSpPr>
          <p:cNvPr id="6" name="Footer Placeholder 4"/>
          <p:cNvSpPr>
            <a:spLocks noGrp="1"/>
          </p:cNvSpPr>
          <p:nvPr>
            <p:ph type="ftr" sz="quarter" idx="11"/>
          </p:nvPr>
        </p:nvSpPr>
        <p:spPr/>
        <p:txBody>
          <a:bodyPr/>
          <a:lstStyle>
            <a:lvl1pPr>
              <a:defRPr/>
            </a:lvl1pPr>
          </a:lstStyle>
          <a:p>
            <a:pPr>
              <a:defRPr/>
            </a:pPr>
            <a:endParaRPr lang="it-IT"/>
          </a:p>
        </p:txBody>
      </p:sp>
      <p:sp>
        <p:nvSpPr>
          <p:cNvPr id="7" name="Slide Number Placeholder 5"/>
          <p:cNvSpPr>
            <a:spLocks noGrp="1"/>
          </p:cNvSpPr>
          <p:nvPr>
            <p:ph type="sldNum" sz="quarter" idx="12"/>
          </p:nvPr>
        </p:nvSpPr>
        <p:spPr/>
        <p:txBody>
          <a:bodyPr/>
          <a:lstStyle>
            <a:lvl1pPr>
              <a:defRPr/>
            </a:lvl1pPr>
          </a:lstStyle>
          <a:p>
            <a:pPr>
              <a:defRPr/>
            </a:pPr>
            <a:fld id="{60CC0B9C-78F6-4B84-84F8-7224EECE9953}" type="slidenum">
              <a:rPr lang="it-IT"/>
              <a:pPr>
                <a:defRPr/>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4" name="Freeform 11"/>
          <p:cNvSpPr>
            <a:spLocks/>
          </p:cNvSpPr>
          <p:nvPr/>
        </p:nvSpPr>
        <p:spPr bwMode="auto">
          <a:xfrm flipV="1">
            <a:off x="0" y="3167063"/>
            <a:ext cx="1358900" cy="508000"/>
          </a:xfrm>
          <a:custGeom>
            <a:avLst/>
            <a:gdLst/>
            <a:ahLst/>
            <a:cxnLst>
              <a:cxn ang="0">
                <a:pos x="7908" y="4694"/>
              </a:cxn>
              <a:cxn ang="0">
                <a:pos x="6575" y="188"/>
              </a:cxn>
              <a:cxn ang="0">
                <a:pos x="6546" y="94"/>
              </a:cxn>
              <a:cxn ang="0">
                <a:pos x="6463" y="0"/>
              </a:cxn>
              <a:cxn ang="0">
                <a:pos x="5935" y="0"/>
              </a:cxn>
              <a:cxn ang="0">
                <a:pos x="0" y="62"/>
              </a:cxn>
              <a:cxn ang="0">
                <a:pos x="0" y="10000"/>
              </a:cxn>
              <a:cxn ang="0">
                <a:pos x="5935" y="9952"/>
              </a:cxn>
              <a:cxn ang="0">
                <a:pos x="6463" y="9952"/>
              </a:cxn>
              <a:cxn ang="0">
                <a:pos x="6546" y="9859"/>
              </a:cxn>
              <a:cxn ang="0">
                <a:pos x="6575" y="9764"/>
              </a:cxn>
              <a:cxn ang="0">
                <a:pos x="7908" y="5258"/>
              </a:cxn>
              <a:cxn ang="0">
                <a:pos x="7908" y="4694"/>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it-IT"/>
          </a:p>
        </p:txBody>
      </p:sp>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1942415" y="3581400"/>
            <a:ext cx="6591985" cy="860400"/>
          </a:xfrm>
        </p:spPr>
        <p:txBody>
          <a:bodyPr/>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5" name="Date Placeholder 3"/>
          <p:cNvSpPr>
            <a:spLocks noGrp="1"/>
          </p:cNvSpPr>
          <p:nvPr>
            <p:ph type="dt" sz="half" idx="10"/>
          </p:nvPr>
        </p:nvSpPr>
        <p:spPr/>
        <p:txBody>
          <a:bodyPr/>
          <a:lstStyle>
            <a:lvl1pPr>
              <a:defRPr/>
            </a:lvl1pPr>
          </a:lstStyle>
          <a:p>
            <a:pPr>
              <a:defRPr/>
            </a:pPr>
            <a:fld id="{E9DF158D-B854-4A5E-AC31-F5033FA6028D}" type="datetimeFigureOut">
              <a:rPr lang="it-IT"/>
              <a:pPr>
                <a:defRPr/>
              </a:pPr>
              <a:t>24/06/2015</a:t>
            </a:fld>
            <a:endParaRPr lang="it-IT"/>
          </a:p>
        </p:txBody>
      </p:sp>
      <p:sp>
        <p:nvSpPr>
          <p:cNvPr id="6" name="Footer Placeholder 4"/>
          <p:cNvSpPr>
            <a:spLocks noGrp="1"/>
          </p:cNvSpPr>
          <p:nvPr>
            <p:ph type="ftr" sz="quarter" idx="11"/>
          </p:nvPr>
        </p:nvSpPr>
        <p:spPr/>
        <p:txBody>
          <a:bodyPr/>
          <a:lstStyle>
            <a:lvl1pPr>
              <a:defRPr/>
            </a:lvl1pPr>
          </a:lstStyle>
          <a:p>
            <a:pPr>
              <a:defRPr/>
            </a:pPr>
            <a:endParaRPr lang="it-IT"/>
          </a:p>
        </p:txBody>
      </p:sp>
      <p:sp>
        <p:nvSpPr>
          <p:cNvPr id="7" name="Slide Number Placeholder 5"/>
          <p:cNvSpPr>
            <a:spLocks noGrp="1"/>
          </p:cNvSpPr>
          <p:nvPr>
            <p:ph type="sldNum" sz="quarter" idx="12"/>
          </p:nvPr>
        </p:nvSpPr>
        <p:spPr>
          <a:xfrm>
            <a:off x="511175" y="3244850"/>
            <a:ext cx="585788" cy="365125"/>
          </a:xfrm>
        </p:spPr>
        <p:txBody>
          <a:bodyPr/>
          <a:lstStyle>
            <a:lvl1pPr>
              <a:defRPr/>
            </a:lvl1pPr>
          </a:lstStyle>
          <a:p>
            <a:pPr>
              <a:defRPr/>
            </a:pPr>
            <a:fld id="{EA733D5C-F214-43B7-9740-B992022689AA}" type="slidenum">
              <a:rPr lang="it-IT"/>
              <a:pPr>
                <a:defRPr/>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5" name="Freeform 11"/>
          <p:cNvSpPr>
            <a:spLocks/>
          </p:cNvSpPr>
          <p:nvPr/>
        </p:nvSpPr>
        <p:spPr bwMode="auto">
          <a:xfrm flipV="1">
            <a:off x="0" y="711200"/>
            <a:ext cx="1358900" cy="508000"/>
          </a:xfrm>
          <a:custGeom>
            <a:avLst/>
            <a:gdLst/>
            <a:ahLst/>
            <a:cxnLst>
              <a:cxn ang="0">
                <a:pos x="7908" y="4694"/>
              </a:cxn>
              <a:cxn ang="0">
                <a:pos x="6575" y="188"/>
              </a:cxn>
              <a:cxn ang="0">
                <a:pos x="6546" y="94"/>
              </a:cxn>
              <a:cxn ang="0">
                <a:pos x="6463" y="0"/>
              </a:cxn>
              <a:cxn ang="0">
                <a:pos x="5935" y="0"/>
              </a:cxn>
              <a:cxn ang="0">
                <a:pos x="0" y="62"/>
              </a:cxn>
              <a:cxn ang="0">
                <a:pos x="0" y="10000"/>
              </a:cxn>
              <a:cxn ang="0">
                <a:pos x="5935" y="9952"/>
              </a:cxn>
              <a:cxn ang="0">
                <a:pos x="6463" y="9952"/>
              </a:cxn>
              <a:cxn ang="0">
                <a:pos x="6546" y="9859"/>
              </a:cxn>
              <a:cxn ang="0">
                <a:pos x="6575" y="9764"/>
              </a:cxn>
              <a:cxn ang="0">
                <a:pos x="7908" y="5258"/>
              </a:cxn>
              <a:cxn ang="0">
                <a:pos x="7908" y="4694"/>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it-IT"/>
          </a:p>
        </p:txBody>
      </p:sp>
      <p:sp>
        <p:nvSpPr>
          <p:cNvPr id="8" name="Title 7"/>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6" name="Date Placeholder 4"/>
          <p:cNvSpPr>
            <a:spLocks noGrp="1"/>
          </p:cNvSpPr>
          <p:nvPr>
            <p:ph type="dt" sz="half" idx="10"/>
          </p:nvPr>
        </p:nvSpPr>
        <p:spPr/>
        <p:txBody>
          <a:bodyPr/>
          <a:lstStyle>
            <a:lvl1pPr>
              <a:defRPr/>
            </a:lvl1pPr>
          </a:lstStyle>
          <a:p>
            <a:pPr>
              <a:defRPr/>
            </a:pPr>
            <a:fld id="{9C5B085B-841B-477A-A48E-DB159F07B7E3}" type="datetimeFigureOut">
              <a:rPr lang="it-IT"/>
              <a:pPr>
                <a:defRPr/>
              </a:pPr>
              <a:t>24/06/2015</a:t>
            </a:fld>
            <a:endParaRPr lang="it-IT"/>
          </a:p>
        </p:txBody>
      </p:sp>
      <p:sp>
        <p:nvSpPr>
          <p:cNvPr id="7" name="Footer Placeholder 5"/>
          <p:cNvSpPr>
            <a:spLocks noGrp="1"/>
          </p:cNvSpPr>
          <p:nvPr>
            <p:ph type="ftr" sz="quarter" idx="11"/>
          </p:nvPr>
        </p:nvSpPr>
        <p:spPr/>
        <p:txBody>
          <a:bodyPr/>
          <a:lstStyle>
            <a:lvl1pPr>
              <a:defRPr/>
            </a:lvl1pPr>
          </a:lstStyle>
          <a:p>
            <a:pPr>
              <a:defRPr/>
            </a:pPr>
            <a:endParaRPr lang="it-IT"/>
          </a:p>
        </p:txBody>
      </p:sp>
      <p:sp>
        <p:nvSpPr>
          <p:cNvPr id="9" name="Slide Number Placeholder 5"/>
          <p:cNvSpPr>
            <a:spLocks noGrp="1"/>
          </p:cNvSpPr>
          <p:nvPr>
            <p:ph type="sldNum" sz="quarter" idx="12"/>
          </p:nvPr>
        </p:nvSpPr>
        <p:spPr/>
        <p:txBody>
          <a:bodyPr/>
          <a:lstStyle>
            <a:lvl1pPr>
              <a:defRPr/>
            </a:lvl1pPr>
          </a:lstStyle>
          <a:p>
            <a:pPr>
              <a:defRPr/>
            </a:pPr>
            <a:fld id="{39DDCD99-90B7-4A44-84D8-B875DEA1D40E}" type="slidenum">
              <a:rPr lang="it-IT"/>
              <a:pPr>
                <a:defRPr/>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7" name="Freeform 11"/>
          <p:cNvSpPr>
            <a:spLocks/>
          </p:cNvSpPr>
          <p:nvPr/>
        </p:nvSpPr>
        <p:spPr bwMode="auto">
          <a:xfrm flipV="1">
            <a:off x="0" y="711200"/>
            <a:ext cx="1358900" cy="508000"/>
          </a:xfrm>
          <a:custGeom>
            <a:avLst/>
            <a:gdLst/>
            <a:ahLst/>
            <a:cxnLst>
              <a:cxn ang="0">
                <a:pos x="7908" y="4694"/>
              </a:cxn>
              <a:cxn ang="0">
                <a:pos x="6575" y="188"/>
              </a:cxn>
              <a:cxn ang="0">
                <a:pos x="6546" y="94"/>
              </a:cxn>
              <a:cxn ang="0">
                <a:pos x="6463" y="0"/>
              </a:cxn>
              <a:cxn ang="0">
                <a:pos x="5935" y="0"/>
              </a:cxn>
              <a:cxn ang="0">
                <a:pos x="0" y="62"/>
              </a:cxn>
              <a:cxn ang="0">
                <a:pos x="0" y="10000"/>
              </a:cxn>
              <a:cxn ang="0">
                <a:pos x="5935" y="9952"/>
              </a:cxn>
              <a:cxn ang="0">
                <a:pos x="6463" y="9952"/>
              </a:cxn>
              <a:cxn ang="0">
                <a:pos x="6546" y="9859"/>
              </a:cxn>
              <a:cxn ang="0">
                <a:pos x="6575" y="9764"/>
              </a:cxn>
              <a:cxn ang="0">
                <a:pos x="7908" y="5258"/>
              </a:cxn>
              <a:cxn ang="0">
                <a:pos x="7908" y="4694"/>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it-IT"/>
          </a:p>
        </p:txBody>
      </p:sp>
      <p:sp>
        <p:nvSpPr>
          <p:cNvPr id="10" name="Title 9"/>
          <p:cNvSpPr>
            <a:spLocks noGrp="1"/>
          </p:cNvSpPr>
          <p:nvPr>
            <p:ph type="title"/>
          </p:nvPr>
        </p:nvSpPr>
        <p:spPr/>
        <p:txBody>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8" name="Date Placeholder 6"/>
          <p:cNvSpPr>
            <a:spLocks noGrp="1"/>
          </p:cNvSpPr>
          <p:nvPr>
            <p:ph type="dt" sz="half" idx="10"/>
          </p:nvPr>
        </p:nvSpPr>
        <p:spPr/>
        <p:txBody>
          <a:bodyPr/>
          <a:lstStyle>
            <a:lvl1pPr>
              <a:defRPr/>
            </a:lvl1pPr>
          </a:lstStyle>
          <a:p>
            <a:pPr>
              <a:defRPr/>
            </a:pPr>
            <a:fld id="{6FDB6492-9BDF-4EDF-83BF-3BD397BBC099}" type="datetimeFigureOut">
              <a:rPr lang="it-IT"/>
              <a:pPr>
                <a:defRPr/>
              </a:pPr>
              <a:t>24/06/2015</a:t>
            </a:fld>
            <a:endParaRPr lang="it-IT"/>
          </a:p>
        </p:txBody>
      </p:sp>
      <p:sp>
        <p:nvSpPr>
          <p:cNvPr id="9" name="Footer Placeholder 7"/>
          <p:cNvSpPr>
            <a:spLocks noGrp="1"/>
          </p:cNvSpPr>
          <p:nvPr>
            <p:ph type="ftr" sz="quarter" idx="11"/>
          </p:nvPr>
        </p:nvSpPr>
        <p:spPr/>
        <p:txBody>
          <a:bodyPr/>
          <a:lstStyle>
            <a:lvl1pPr>
              <a:defRPr/>
            </a:lvl1pPr>
          </a:lstStyle>
          <a:p>
            <a:pPr>
              <a:defRPr/>
            </a:pPr>
            <a:endParaRPr lang="it-IT"/>
          </a:p>
        </p:txBody>
      </p:sp>
      <p:sp>
        <p:nvSpPr>
          <p:cNvPr id="11" name="Slide Number Placeholder 5"/>
          <p:cNvSpPr>
            <a:spLocks noGrp="1"/>
          </p:cNvSpPr>
          <p:nvPr>
            <p:ph type="sldNum" sz="quarter" idx="12"/>
          </p:nvPr>
        </p:nvSpPr>
        <p:spPr/>
        <p:txBody>
          <a:bodyPr/>
          <a:lstStyle>
            <a:lvl1pPr>
              <a:defRPr/>
            </a:lvl1pPr>
          </a:lstStyle>
          <a:p>
            <a:pPr>
              <a:defRPr/>
            </a:pPr>
            <a:fld id="{90B871B4-A9FA-41B6-9043-937C062A367A}" type="slidenum">
              <a:rPr lang="it-IT"/>
              <a:pPr>
                <a:defRPr/>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3" name="Freeform 11"/>
          <p:cNvSpPr>
            <a:spLocks/>
          </p:cNvSpPr>
          <p:nvPr/>
        </p:nvSpPr>
        <p:spPr bwMode="auto">
          <a:xfrm flipV="1">
            <a:off x="0" y="711200"/>
            <a:ext cx="1358900" cy="508000"/>
          </a:xfrm>
          <a:custGeom>
            <a:avLst/>
            <a:gdLst/>
            <a:ahLst/>
            <a:cxnLst>
              <a:cxn ang="0">
                <a:pos x="7908" y="4694"/>
              </a:cxn>
              <a:cxn ang="0">
                <a:pos x="6575" y="188"/>
              </a:cxn>
              <a:cxn ang="0">
                <a:pos x="6546" y="94"/>
              </a:cxn>
              <a:cxn ang="0">
                <a:pos x="6463" y="0"/>
              </a:cxn>
              <a:cxn ang="0">
                <a:pos x="5935" y="0"/>
              </a:cxn>
              <a:cxn ang="0">
                <a:pos x="0" y="62"/>
              </a:cxn>
              <a:cxn ang="0">
                <a:pos x="0" y="10000"/>
              </a:cxn>
              <a:cxn ang="0">
                <a:pos x="5935" y="9952"/>
              </a:cxn>
              <a:cxn ang="0">
                <a:pos x="6463" y="9952"/>
              </a:cxn>
              <a:cxn ang="0">
                <a:pos x="6546" y="9859"/>
              </a:cxn>
              <a:cxn ang="0">
                <a:pos x="6575" y="9764"/>
              </a:cxn>
              <a:cxn ang="0">
                <a:pos x="7908" y="5258"/>
              </a:cxn>
              <a:cxn ang="0">
                <a:pos x="7908" y="4694"/>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it-IT"/>
          </a:p>
        </p:txBody>
      </p:sp>
      <p:sp>
        <p:nvSpPr>
          <p:cNvPr id="2" name="Title 1"/>
          <p:cNvSpPr>
            <a:spLocks noGrp="1"/>
          </p:cNvSpPr>
          <p:nvPr>
            <p:ph type="title"/>
          </p:nvPr>
        </p:nvSpPr>
        <p:spPr>
          <a:xfrm>
            <a:off x="1945200" y="624110"/>
            <a:ext cx="6589200" cy="1280890"/>
          </a:xfrm>
        </p:spPr>
        <p:txBody>
          <a:bodyPr/>
          <a:lstStyle/>
          <a:p>
            <a:r>
              <a:rPr lang="it-IT" smtClean="0"/>
              <a:t>Fare clic per modificare lo stile del titolo</a:t>
            </a:r>
            <a:endParaRPr lang="en-US" dirty="0"/>
          </a:p>
        </p:txBody>
      </p:sp>
      <p:sp>
        <p:nvSpPr>
          <p:cNvPr id="4" name="Date Placeholder 2"/>
          <p:cNvSpPr>
            <a:spLocks noGrp="1"/>
          </p:cNvSpPr>
          <p:nvPr>
            <p:ph type="dt" sz="half" idx="10"/>
          </p:nvPr>
        </p:nvSpPr>
        <p:spPr/>
        <p:txBody>
          <a:bodyPr/>
          <a:lstStyle>
            <a:lvl1pPr>
              <a:defRPr/>
            </a:lvl1pPr>
          </a:lstStyle>
          <a:p>
            <a:pPr>
              <a:defRPr/>
            </a:pPr>
            <a:fld id="{317C3582-5094-4A32-A7B8-722ACBF83296}" type="datetimeFigureOut">
              <a:rPr lang="it-IT"/>
              <a:pPr>
                <a:defRPr/>
              </a:pPr>
              <a:t>24/06/2015</a:t>
            </a:fld>
            <a:endParaRPr lang="it-IT"/>
          </a:p>
        </p:txBody>
      </p:sp>
      <p:sp>
        <p:nvSpPr>
          <p:cNvPr id="5" name="Footer Placeholder 3"/>
          <p:cNvSpPr>
            <a:spLocks noGrp="1"/>
          </p:cNvSpPr>
          <p:nvPr>
            <p:ph type="ftr" sz="quarter" idx="11"/>
          </p:nvPr>
        </p:nvSpPr>
        <p:spPr/>
        <p:txBody>
          <a:bodyPr/>
          <a:lstStyle>
            <a:lvl1pPr>
              <a:defRPr/>
            </a:lvl1pPr>
          </a:lstStyle>
          <a:p>
            <a:pPr>
              <a:defRPr/>
            </a:pPr>
            <a:endParaRPr lang="it-IT"/>
          </a:p>
        </p:txBody>
      </p:sp>
      <p:sp>
        <p:nvSpPr>
          <p:cNvPr id="6" name="Slide Number Placeholder 4"/>
          <p:cNvSpPr>
            <a:spLocks noGrp="1"/>
          </p:cNvSpPr>
          <p:nvPr>
            <p:ph type="sldNum" sz="quarter" idx="12"/>
          </p:nvPr>
        </p:nvSpPr>
        <p:spPr/>
        <p:txBody>
          <a:bodyPr/>
          <a:lstStyle>
            <a:lvl1pPr>
              <a:defRPr/>
            </a:lvl1pPr>
          </a:lstStyle>
          <a:p>
            <a:pPr>
              <a:defRPr/>
            </a:pPr>
            <a:fld id="{D708F468-190E-490F-A759-D303C99E9449}" type="slidenum">
              <a:rPr lang="it-IT"/>
              <a:pPr>
                <a:defRPr/>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Freeform 11"/>
          <p:cNvSpPr>
            <a:spLocks/>
          </p:cNvSpPr>
          <p:nvPr/>
        </p:nvSpPr>
        <p:spPr bwMode="auto">
          <a:xfrm flipV="1">
            <a:off x="0" y="711200"/>
            <a:ext cx="1358900" cy="508000"/>
          </a:xfrm>
          <a:custGeom>
            <a:avLst/>
            <a:gdLst/>
            <a:ahLst/>
            <a:cxnLst>
              <a:cxn ang="0">
                <a:pos x="7908" y="4694"/>
              </a:cxn>
              <a:cxn ang="0">
                <a:pos x="6575" y="188"/>
              </a:cxn>
              <a:cxn ang="0">
                <a:pos x="6546" y="94"/>
              </a:cxn>
              <a:cxn ang="0">
                <a:pos x="6463" y="0"/>
              </a:cxn>
              <a:cxn ang="0">
                <a:pos x="5935" y="0"/>
              </a:cxn>
              <a:cxn ang="0">
                <a:pos x="0" y="62"/>
              </a:cxn>
              <a:cxn ang="0">
                <a:pos x="0" y="10000"/>
              </a:cxn>
              <a:cxn ang="0">
                <a:pos x="5935" y="9952"/>
              </a:cxn>
              <a:cxn ang="0">
                <a:pos x="6463" y="9952"/>
              </a:cxn>
              <a:cxn ang="0">
                <a:pos x="6546" y="9859"/>
              </a:cxn>
              <a:cxn ang="0">
                <a:pos x="6575" y="9764"/>
              </a:cxn>
              <a:cxn ang="0">
                <a:pos x="7908" y="5258"/>
              </a:cxn>
              <a:cxn ang="0">
                <a:pos x="7908" y="4694"/>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it-IT"/>
          </a:p>
        </p:txBody>
      </p:sp>
      <p:sp>
        <p:nvSpPr>
          <p:cNvPr id="3" name="Date Placeholder 1"/>
          <p:cNvSpPr>
            <a:spLocks noGrp="1"/>
          </p:cNvSpPr>
          <p:nvPr>
            <p:ph type="dt" sz="half" idx="10"/>
          </p:nvPr>
        </p:nvSpPr>
        <p:spPr/>
        <p:txBody>
          <a:bodyPr/>
          <a:lstStyle>
            <a:lvl1pPr>
              <a:defRPr/>
            </a:lvl1pPr>
          </a:lstStyle>
          <a:p>
            <a:pPr>
              <a:defRPr/>
            </a:pPr>
            <a:fld id="{C29C4353-F048-4292-9A53-B16F10C09E77}" type="datetimeFigureOut">
              <a:rPr lang="it-IT"/>
              <a:pPr>
                <a:defRPr/>
              </a:pPr>
              <a:t>24/06/2015</a:t>
            </a:fld>
            <a:endParaRPr lang="it-IT"/>
          </a:p>
        </p:txBody>
      </p:sp>
      <p:sp>
        <p:nvSpPr>
          <p:cNvPr id="4" name="Footer Placeholder 2"/>
          <p:cNvSpPr>
            <a:spLocks noGrp="1"/>
          </p:cNvSpPr>
          <p:nvPr>
            <p:ph type="ftr" sz="quarter" idx="11"/>
          </p:nvPr>
        </p:nvSpPr>
        <p:spPr/>
        <p:txBody>
          <a:bodyPr/>
          <a:lstStyle>
            <a:lvl1pPr>
              <a:defRPr/>
            </a:lvl1pPr>
          </a:lstStyle>
          <a:p>
            <a:pPr>
              <a:defRPr/>
            </a:pPr>
            <a:endParaRPr lang="it-IT"/>
          </a:p>
        </p:txBody>
      </p:sp>
      <p:sp>
        <p:nvSpPr>
          <p:cNvPr id="5" name="Slide Number Placeholder 3"/>
          <p:cNvSpPr>
            <a:spLocks noGrp="1"/>
          </p:cNvSpPr>
          <p:nvPr>
            <p:ph type="sldNum" sz="quarter" idx="12"/>
          </p:nvPr>
        </p:nvSpPr>
        <p:spPr/>
        <p:txBody>
          <a:bodyPr/>
          <a:lstStyle>
            <a:lvl1pPr>
              <a:defRPr/>
            </a:lvl1pPr>
          </a:lstStyle>
          <a:p>
            <a:pPr>
              <a:defRPr/>
            </a:pPr>
            <a:fld id="{D3AA190B-E89E-4566-8DCB-578BAEB2597B}" type="slidenum">
              <a:rPr lang="it-IT"/>
              <a:pPr>
                <a:defRPr/>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5" name="Freeform 11"/>
          <p:cNvSpPr>
            <a:spLocks/>
          </p:cNvSpPr>
          <p:nvPr/>
        </p:nvSpPr>
        <p:spPr bwMode="auto">
          <a:xfrm flipV="1">
            <a:off x="0" y="711200"/>
            <a:ext cx="1358900" cy="508000"/>
          </a:xfrm>
          <a:custGeom>
            <a:avLst/>
            <a:gdLst/>
            <a:ahLst/>
            <a:cxnLst>
              <a:cxn ang="0">
                <a:pos x="7908" y="4694"/>
              </a:cxn>
              <a:cxn ang="0">
                <a:pos x="6575" y="188"/>
              </a:cxn>
              <a:cxn ang="0">
                <a:pos x="6546" y="94"/>
              </a:cxn>
              <a:cxn ang="0">
                <a:pos x="6463" y="0"/>
              </a:cxn>
              <a:cxn ang="0">
                <a:pos x="5935" y="0"/>
              </a:cxn>
              <a:cxn ang="0">
                <a:pos x="0" y="62"/>
              </a:cxn>
              <a:cxn ang="0">
                <a:pos x="0" y="10000"/>
              </a:cxn>
              <a:cxn ang="0">
                <a:pos x="5935" y="9952"/>
              </a:cxn>
              <a:cxn ang="0">
                <a:pos x="6463" y="9952"/>
              </a:cxn>
              <a:cxn ang="0">
                <a:pos x="6546" y="9859"/>
              </a:cxn>
              <a:cxn ang="0">
                <a:pos x="6575" y="9764"/>
              </a:cxn>
              <a:cxn ang="0">
                <a:pos x="7908" y="5258"/>
              </a:cxn>
              <a:cxn ang="0">
                <a:pos x="7908" y="4694"/>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it-IT"/>
          </a:p>
        </p:txBody>
      </p:sp>
      <p:sp>
        <p:nvSpPr>
          <p:cNvPr id="2" name="Title 1"/>
          <p:cNvSpPr>
            <a:spLocks noGrp="1"/>
          </p:cNvSpPr>
          <p:nvPr>
            <p:ph type="title"/>
          </p:nvPr>
        </p:nvSpPr>
        <p:spPr>
          <a:xfrm>
            <a:off x="1942415" y="446088"/>
            <a:ext cx="2629584" cy="976312"/>
          </a:xfrm>
        </p:spPr>
        <p:txBody>
          <a:bodyPr anchor="b"/>
          <a:lstStyle>
            <a:lvl1pPr algn="l">
              <a:defRPr sz="2000" b="0"/>
            </a:lvl1pPr>
          </a:lstStyle>
          <a:p>
            <a:r>
              <a:rPr lang="it-IT" smtClean="0"/>
              <a:t>Fare clic per modificare lo stile del titolo</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6" name="Date Placeholder 4"/>
          <p:cNvSpPr>
            <a:spLocks noGrp="1"/>
          </p:cNvSpPr>
          <p:nvPr>
            <p:ph type="dt" sz="half" idx="10"/>
          </p:nvPr>
        </p:nvSpPr>
        <p:spPr/>
        <p:txBody>
          <a:bodyPr/>
          <a:lstStyle>
            <a:lvl1pPr>
              <a:defRPr/>
            </a:lvl1pPr>
          </a:lstStyle>
          <a:p>
            <a:pPr>
              <a:defRPr/>
            </a:pPr>
            <a:fld id="{26FBA651-CCB7-49DE-B25D-96C88F794D64}" type="datetimeFigureOut">
              <a:rPr lang="it-IT"/>
              <a:pPr>
                <a:defRPr/>
              </a:pPr>
              <a:t>24/06/2015</a:t>
            </a:fld>
            <a:endParaRPr lang="it-IT"/>
          </a:p>
        </p:txBody>
      </p:sp>
      <p:sp>
        <p:nvSpPr>
          <p:cNvPr id="7" name="Footer Placeholder 5"/>
          <p:cNvSpPr>
            <a:spLocks noGrp="1"/>
          </p:cNvSpPr>
          <p:nvPr>
            <p:ph type="ftr" sz="quarter" idx="11"/>
          </p:nvPr>
        </p:nvSpPr>
        <p:spPr/>
        <p:txBody>
          <a:bodyPr/>
          <a:lstStyle>
            <a:lvl1pPr>
              <a:defRPr/>
            </a:lvl1pPr>
          </a:lstStyle>
          <a:p>
            <a:pPr>
              <a:defRPr/>
            </a:pPr>
            <a:endParaRPr lang="it-IT"/>
          </a:p>
        </p:txBody>
      </p:sp>
      <p:sp>
        <p:nvSpPr>
          <p:cNvPr id="8" name="Slide Number Placeholder 6"/>
          <p:cNvSpPr>
            <a:spLocks noGrp="1"/>
          </p:cNvSpPr>
          <p:nvPr>
            <p:ph type="sldNum" sz="quarter" idx="12"/>
          </p:nvPr>
        </p:nvSpPr>
        <p:spPr/>
        <p:txBody>
          <a:bodyPr/>
          <a:lstStyle>
            <a:lvl1pPr>
              <a:defRPr/>
            </a:lvl1pPr>
          </a:lstStyle>
          <a:p>
            <a:pPr>
              <a:defRPr/>
            </a:pPr>
            <a:fld id="{5FA4C035-804C-4F2C-BABA-003CAB78CCF1}" type="slidenum">
              <a:rPr lang="it-IT"/>
              <a:pPr>
                <a:defRPr/>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5" name="Freeform 11"/>
          <p:cNvSpPr>
            <a:spLocks/>
          </p:cNvSpPr>
          <p:nvPr/>
        </p:nvSpPr>
        <p:spPr bwMode="auto">
          <a:xfrm flipV="1">
            <a:off x="0" y="4910138"/>
            <a:ext cx="1358900" cy="508000"/>
          </a:xfrm>
          <a:custGeom>
            <a:avLst/>
            <a:gdLst/>
            <a:ahLst/>
            <a:cxnLst>
              <a:cxn ang="0">
                <a:pos x="7908" y="4694"/>
              </a:cxn>
              <a:cxn ang="0">
                <a:pos x="6575" y="188"/>
              </a:cxn>
              <a:cxn ang="0">
                <a:pos x="6546" y="94"/>
              </a:cxn>
              <a:cxn ang="0">
                <a:pos x="6463" y="0"/>
              </a:cxn>
              <a:cxn ang="0">
                <a:pos x="5935" y="0"/>
              </a:cxn>
              <a:cxn ang="0">
                <a:pos x="0" y="62"/>
              </a:cxn>
              <a:cxn ang="0">
                <a:pos x="0" y="10000"/>
              </a:cxn>
              <a:cxn ang="0">
                <a:pos x="5935" y="9952"/>
              </a:cxn>
              <a:cxn ang="0">
                <a:pos x="6463" y="9952"/>
              </a:cxn>
              <a:cxn ang="0">
                <a:pos x="6546" y="9859"/>
              </a:cxn>
              <a:cxn ang="0">
                <a:pos x="6575" y="9764"/>
              </a:cxn>
              <a:cxn ang="0">
                <a:pos x="7908" y="5258"/>
              </a:cxn>
              <a:cxn ang="0">
                <a:pos x="7908" y="4694"/>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it-IT"/>
          </a:p>
        </p:txBody>
      </p:sp>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1942415" y="634965"/>
            <a:ext cx="6591985" cy="3854970"/>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it-IT" noProof="0" smtClean="0"/>
              <a:t>Fare clic sull'icona per inserire un'immagine</a:t>
            </a:r>
            <a:endParaRPr lang="en-US" noProof="0"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6" name="Date Placeholder 4"/>
          <p:cNvSpPr>
            <a:spLocks noGrp="1"/>
          </p:cNvSpPr>
          <p:nvPr>
            <p:ph type="dt" sz="half" idx="10"/>
          </p:nvPr>
        </p:nvSpPr>
        <p:spPr/>
        <p:txBody>
          <a:bodyPr/>
          <a:lstStyle>
            <a:lvl1pPr>
              <a:defRPr/>
            </a:lvl1pPr>
          </a:lstStyle>
          <a:p>
            <a:pPr>
              <a:defRPr/>
            </a:pPr>
            <a:fld id="{8419EC29-1765-4D8D-B5A3-B93C5F8FDBB3}" type="datetimeFigureOut">
              <a:rPr lang="it-IT"/>
              <a:pPr>
                <a:defRPr/>
              </a:pPr>
              <a:t>24/06/2015</a:t>
            </a:fld>
            <a:endParaRPr lang="it-IT"/>
          </a:p>
        </p:txBody>
      </p:sp>
      <p:sp>
        <p:nvSpPr>
          <p:cNvPr id="7" name="Footer Placeholder 5"/>
          <p:cNvSpPr>
            <a:spLocks noGrp="1"/>
          </p:cNvSpPr>
          <p:nvPr>
            <p:ph type="ftr" sz="quarter" idx="11"/>
          </p:nvPr>
        </p:nvSpPr>
        <p:spPr/>
        <p:txBody>
          <a:bodyPr/>
          <a:lstStyle>
            <a:lvl1pPr>
              <a:defRPr/>
            </a:lvl1pPr>
          </a:lstStyle>
          <a:p>
            <a:pPr>
              <a:defRPr/>
            </a:pPr>
            <a:endParaRPr lang="it-IT"/>
          </a:p>
        </p:txBody>
      </p:sp>
      <p:sp>
        <p:nvSpPr>
          <p:cNvPr id="8" name="Slide Number Placeholder 6"/>
          <p:cNvSpPr>
            <a:spLocks noGrp="1"/>
          </p:cNvSpPr>
          <p:nvPr>
            <p:ph type="sldNum" sz="quarter" idx="12"/>
          </p:nvPr>
        </p:nvSpPr>
        <p:spPr>
          <a:xfrm>
            <a:off x="511175" y="4983163"/>
            <a:ext cx="585788" cy="365125"/>
          </a:xfrm>
        </p:spPr>
        <p:txBody>
          <a:bodyPr/>
          <a:lstStyle>
            <a:lvl1pPr>
              <a:defRPr/>
            </a:lvl1pPr>
          </a:lstStyle>
          <a:p>
            <a:pPr>
              <a:defRPr/>
            </a:pPr>
            <a:fld id="{B9AAE236-B477-45F4-89CF-D16EB110370E}" type="slidenum">
              <a:rPr lang="it-IT"/>
              <a:pPr>
                <a:defRPr/>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a:solidFill>
            <a:schemeClr val="accent1">
              <a:lumMod val="75000"/>
              <a:alpha val="40000"/>
            </a:schemeClr>
          </a:solidFill>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grp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grp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grp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grp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grp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grp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grp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grp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grp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grp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grp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grpFill/>
            <a:ln>
              <a:noFill/>
            </a:ln>
          </p:spPr>
        </p:sp>
      </p:grpSp>
      <p:grpSp>
        <p:nvGrpSpPr>
          <p:cNvPr id="49" name="Group 48"/>
          <p:cNvGrpSpPr/>
          <p:nvPr/>
        </p:nvGrpSpPr>
        <p:grpSpPr>
          <a:xfrm>
            <a:off x="20421" y="-318"/>
            <a:ext cx="1952272" cy="6853571"/>
            <a:chOff x="6627813" y="195220"/>
            <a:chExt cx="1952625" cy="5678531"/>
          </a:xfrm>
          <a:solidFill>
            <a:schemeClr val="accent1"/>
          </a:solidFill>
        </p:grpSpPr>
        <p:sp>
          <p:nvSpPr>
            <p:cNvPr id="50" name="Freeform 27"/>
            <p:cNvSpPr/>
            <p:nvPr/>
          </p:nvSpPr>
          <p:spPr bwMode="auto">
            <a:xfrm>
              <a:off x="6627813" y="19522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grp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grp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grp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grp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grp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grp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grp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grp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grp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grp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grp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grpFill/>
            <a:ln>
              <a:noFill/>
            </a:ln>
          </p:spPr>
        </p:sp>
      </p:grpSp>
      <p:sp>
        <p:nvSpPr>
          <p:cNvPr id="62" name="Rectangle 61"/>
          <p:cNvSpPr/>
          <p:nvPr/>
        </p:nvSpPr>
        <p:spPr>
          <a:xfrm>
            <a:off x="0" y="0"/>
            <a:ext cx="182563" cy="685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29" name="Title Placeholder 1"/>
          <p:cNvSpPr>
            <a:spLocks noGrp="1"/>
          </p:cNvSpPr>
          <p:nvPr>
            <p:ph type="title"/>
          </p:nvPr>
        </p:nvSpPr>
        <p:spPr bwMode="auto">
          <a:xfrm>
            <a:off x="1944688" y="623888"/>
            <a:ext cx="6589712" cy="1281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lo stile del titolo</a:t>
            </a:r>
            <a:endParaRPr lang="en-US" smtClean="0"/>
          </a:p>
        </p:txBody>
      </p:sp>
      <p:sp>
        <p:nvSpPr>
          <p:cNvPr id="1030" name="Text Placeholder 2"/>
          <p:cNvSpPr>
            <a:spLocks noGrp="1"/>
          </p:cNvSpPr>
          <p:nvPr>
            <p:ph type="body" idx="1"/>
          </p:nvPr>
        </p:nvSpPr>
        <p:spPr bwMode="auto">
          <a:xfrm>
            <a:off x="1943100" y="2133600"/>
            <a:ext cx="6591300" cy="3886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smtClean="0"/>
          </a:p>
        </p:txBody>
      </p:sp>
      <p:sp>
        <p:nvSpPr>
          <p:cNvPr id="4" name="Date Placeholder 3"/>
          <p:cNvSpPr>
            <a:spLocks noGrp="1"/>
          </p:cNvSpPr>
          <p:nvPr>
            <p:ph type="dt" sz="half" idx="2"/>
          </p:nvPr>
        </p:nvSpPr>
        <p:spPr>
          <a:xfrm>
            <a:off x="7772400" y="6135688"/>
            <a:ext cx="766763" cy="369887"/>
          </a:xfrm>
          <a:prstGeom prst="rect">
            <a:avLst/>
          </a:prstGeom>
        </p:spPr>
        <p:txBody>
          <a:bodyPr vert="horz" lIns="91440" tIns="45720" rIns="91440" bIns="45720" rtlCol="0" anchor="ctr"/>
          <a:lstStyle>
            <a:lvl1pPr algn="r" fontAlgn="auto">
              <a:spcBef>
                <a:spcPts val="0"/>
              </a:spcBef>
              <a:spcAft>
                <a:spcPts val="0"/>
              </a:spcAft>
              <a:defRPr sz="900" smtClean="0">
                <a:solidFill>
                  <a:schemeClr val="tx1">
                    <a:tint val="75000"/>
                  </a:schemeClr>
                </a:solidFill>
                <a:latin typeface="+mn-lt"/>
                <a:cs typeface="+mn-cs"/>
              </a:defRPr>
            </a:lvl1pPr>
          </a:lstStyle>
          <a:p>
            <a:pPr>
              <a:defRPr/>
            </a:pPr>
            <a:fld id="{FE41FF16-9E7E-44BB-8BF7-BFCE717F5BF1}" type="datetimeFigureOut">
              <a:rPr lang="it-IT"/>
              <a:pPr>
                <a:defRPr/>
              </a:pPr>
              <a:t>24/06/2015</a:t>
            </a:fld>
            <a:endParaRPr lang="it-IT"/>
          </a:p>
        </p:txBody>
      </p:sp>
      <p:sp>
        <p:nvSpPr>
          <p:cNvPr id="5" name="Footer Placeholder 4"/>
          <p:cNvSpPr>
            <a:spLocks noGrp="1"/>
          </p:cNvSpPr>
          <p:nvPr>
            <p:ph type="ftr" sz="quarter" idx="3"/>
          </p:nvPr>
        </p:nvSpPr>
        <p:spPr>
          <a:xfrm>
            <a:off x="1943100" y="6135688"/>
            <a:ext cx="5716588" cy="365125"/>
          </a:xfrm>
          <a:prstGeom prst="rect">
            <a:avLst/>
          </a:prstGeom>
        </p:spPr>
        <p:txBody>
          <a:bodyPr vert="horz" lIns="91440" tIns="45720" rIns="91440" bIns="45720" rtlCol="0" anchor="ctr"/>
          <a:lstStyle>
            <a:lvl1pPr algn="l" fontAlgn="auto">
              <a:spcBef>
                <a:spcPts val="0"/>
              </a:spcBef>
              <a:spcAft>
                <a:spcPts val="0"/>
              </a:spcAft>
              <a:defRPr sz="900">
                <a:solidFill>
                  <a:schemeClr val="tx1">
                    <a:tint val="75000"/>
                  </a:schemeClr>
                </a:solidFill>
                <a:latin typeface="+mn-lt"/>
                <a:cs typeface="+mn-cs"/>
              </a:defRPr>
            </a:lvl1pPr>
          </a:lstStyle>
          <a:p>
            <a:pPr>
              <a:defRPr/>
            </a:pPr>
            <a:endParaRPr lang="it-IT"/>
          </a:p>
        </p:txBody>
      </p:sp>
      <p:sp>
        <p:nvSpPr>
          <p:cNvPr id="6" name="Slide Number Placeholder 5"/>
          <p:cNvSpPr>
            <a:spLocks noGrp="1"/>
          </p:cNvSpPr>
          <p:nvPr>
            <p:ph type="sldNum" sz="quarter" idx="4"/>
          </p:nvPr>
        </p:nvSpPr>
        <p:spPr bwMode="gray">
          <a:xfrm>
            <a:off x="511175" y="787400"/>
            <a:ext cx="585788" cy="365125"/>
          </a:xfrm>
          <a:prstGeom prst="rect">
            <a:avLst/>
          </a:prstGeom>
        </p:spPr>
        <p:txBody>
          <a:bodyPr vert="horz" lIns="91440" tIns="45720" rIns="91440" bIns="45720" rtlCol="0" anchor="ctr"/>
          <a:lstStyle>
            <a:lvl1pPr algn="r" fontAlgn="auto">
              <a:spcBef>
                <a:spcPts val="0"/>
              </a:spcBef>
              <a:spcAft>
                <a:spcPts val="0"/>
              </a:spcAft>
              <a:defRPr sz="2000" smtClean="0">
                <a:solidFill>
                  <a:srgbClr val="FEFFFF"/>
                </a:solidFill>
                <a:latin typeface="+mn-lt"/>
                <a:cs typeface="+mn-cs"/>
              </a:defRPr>
            </a:lvl1pPr>
          </a:lstStyle>
          <a:p>
            <a:pPr>
              <a:defRPr/>
            </a:pPr>
            <a:fld id="{1CC41599-160C-4F4A-B117-F7338717B385}" type="slidenum">
              <a:rPr lang="it-IT"/>
              <a:pPr>
                <a:defRPr/>
              </a:pPr>
              <a:t>‹N›</a:t>
            </a:fld>
            <a:endParaRPr lang="it-IT"/>
          </a:p>
        </p:txBody>
      </p:sp>
    </p:spTree>
  </p:cSld>
  <p:clrMap bg1="dk1" tx1="lt1" bg2="dk2" tx2="lt2" accent1="accent1" accent2="accent2" accent3="accent3" accent4="accent4" accent5="accent5" accent6="accent6" hlink="hlink" folHlink="folHlink"/>
  <p:sldLayoutIdLst>
    <p:sldLayoutId id="2147483970" r:id="rId1"/>
    <p:sldLayoutId id="2147483971" r:id="rId2"/>
    <p:sldLayoutId id="2147483972" r:id="rId3"/>
    <p:sldLayoutId id="2147483973" r:id="rId4"/>
    <p:sldLayoutId id="2147483974" r:id="rId5"/>
    <p:sldLayoutId id="2147483975" r:id="rId6"/>
    <p:sldLayoutId id="2147483976" r:id="rId7"/>
    <p:sldLayoutId id="2147483977" r:id="rId8"/>
    <p:sldLayoutId id="2147483978" r:id="rId9"/>
    <p:sldLayoutId id="2147483979" r:id="rId10"/>
    <p:sldLayoutId id="2147483980" r:id="rId11"/>
    <p:sldLayoutId id="2147483981" r:id="rId12"/>
    <p:sldLayoutId id="2147483982" r:id="rId13"/>
    <p:sldLayoutId id="2147483983" r:id="rId14"/>
    <p:sldLayoutId id="2147483984" r:id="rId15"/>
    <p:sldLayoutId id="2147483985" r:id="rId16"/>
  </p:sldLayoutIdLst>
  <p:txStyles>
    <p:titleStyle>
      <a:lvl1pPr algn="l" defTabSz="457200" rtl="0" fontAlgn="base">
        <a:spcBef>
          <a:spcPct val="0"/>
        </a:spcBef>
        <a:spcAft>
          <a:spcPct val="0"/>
        </a:spcAft>
        <a:defRPr sz="3600" kern="1200">
          <a:solidFill>
            <a:srgbClr val="FFFFFF"/>
          </a:solidFill>
          <a:latin typeface="+mj-lt"/>
          <a:ea typeface="+mj-ea"/>
          <a:cs typeface="+mj-cs"/>
        </a:defRPr>
      </a:lvl1pPr>
      <a:lvl2pPr algn="l" defTabSz="457200" rtl="0" fontAlgn="base">
        <a:spcBef>
          <a:spcPct val="0"/>
        </a:spcBef>
        <a:spcAft>
          <a:spcPct val="0"/>
        </a:spcAft>
        <a:defRPr sz="3600">
          <a:solidFill>
            <a:srgbClr val="FFFFFF"/>
          </a:solidFill>
          <a:latin typeface="Century Gothic" pitchFamily="34" charset="0"/>
        </a:defRPr>
      </a:lvl2pPr>
      <a:lvl3pPr algn="l" defTabSz="457200" rtl="0" fontAlgn="base">
        <a:spcBef>
          <a:spcPct val="0"/>
        </a:spcBef>
        <a:spcAft>
          <a:spcPct val="0"/>
        </a:spcAft>
        <a:defRPr sz="3600">
          <a:solidFill>
            <a:srgbClr val="FFFFFF"/>
          </a:solidFill>
          <a:latin typeface="Century Gothic" pitchFamily="34" charset="0"/>
        </a:defRPr>
      </a:lvl3pPr>
      <a:lvl4pPr algn="l" defTabSz="457200" rtl="0" fontAlgn="base">
        <a:spcBef>
          <a:spcPct val="0"/>
        </a:spcBef>
        <a:spcAft>
          <a:spcPct val="0"/>
        </a:spcAft>
        <a:defRPr sz="3600">
          <a:solidFill>
            <a:srgbClr val="FFFFFF"/>
          </a:solidFill>
          <a:latin typeface="Century Gothic" pitchFamily="34" charset="0"/>
        </a:defRPr>
      </a:lvl4pPr>
      <a:lvl5pPr algn="l" defTabSz="457200" rtl="0" fontAlgn="base">
        <a:spcBef>
          <a:spcPct val="0"/>
        </a:spcBef>
        <a:spcAft>
          <a:spcPct val="0"/>
        </a:spcAft>
        <a:defRPr sz="3600">
          <a:solidFill>
            <a:srgbClr val="FFFFFF"/>
          </a:solidFill>
          <a:latin typeface="Century Gothic"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fontAlgn="base">
        <a:spcBef>
          <a:spcPts val="1000"/>
        </a:spcBef>
        <a:spcAft>
          <a:spcPct val="0"/>
        </a:spcAft>
        <a:buClr>
          <a:schemeClr val="accent1"/>
        </a:buClr>
        <a:buFont typeface="Wingdings 3" pitchFamily="18" charset="2"/>
        <a:buChar char=""/>
        <a:defRPr kern="1200">
          <a:solidFill>
            <a:srgbClr val="FFFFFF"/>
          </a:solidFill>
          <a:latin typeface="+mn-lt"/>
          <a:ea typeface="+mn-ea"/>
          <a:cs typeface="+mn-cs"/>
        </a:defRPr>
      </a:lvl1pPr>
      <a:lvl2pPr marL="742950" indent="-285750" algn="l" defTabSz="457200" rtl="0" fontAlgn="base">
        <a:spcBef>
          <a:spcPts val="1000"/>
        </a:spcBef>
        <a:spcAft>
          <a:spcPct val="0"/>
        </a:spcAft>
        <a:buClr>
          <a:schemeClr val="accent1"/>
        </a:buClr>
        <a:buFont typeface="Wingdings 3" pitchFamily="18" charset="2"/>
        <a:buChar char=""/>
        <a:defRPr sz="1600" kern="1200">
          <a:solidFill>
            <a:srgbClr val="FFFFFF"/>
          </a:solidFill>
          <a:latin typeface="+mn-lt"/>
          <a:ea typeface="+mn-ea"/>
          <a:cs typeface="+mn-cs"/>
        </a:defRPr>
      </a:lvl2pPr>
      <a:lvl3pPr marL="1143000" indent="-228600" algn="l" defTabSz="457200" rtl="0" fontAlgn="base">
        <a:spcBef>
          <a:spcPts val="1000"/>
        </a:spcBef>
        <a:spcAft>
          <a:spcPct val="0"/>
        </a:spcAft>
        <a:buClr>
          <a:schemeClr val="accent1"/>
        </a:buClr>
        <a:buFont typeface="Wingdings 3" pitchFamily="18" charset="2"/>
        <a:buChar char=""/>
        <a:defRPr sz="1400" kern="1200">
          <a:solidFill>
            <a:srgbClr val="FFFFFF"/>
          </a:solidFill>
          <a:latin typeface="+mn-lt"/>
          <a:ea typeface="+mn-ea"/>
          <a:cs typeface="+mn-cs"/>
        </a:defRPr>
      </a:lvl3pPr>
      <a:lvl4pPr marL="1600200" indent="-228600" algn="l" defTabSz="457200" rtl="0" fontAlgn="base">
        <a:spcBef>
          <a:spcPts val="1000"/>
        </a:spcBef>
        <a:spcAft>
          <a:spcPct val="0"/>
        </a:spcAft>
        <a:buClr>
          <a:schemeClr val="accent1"/>
        </a:buClr>
        <a:buFont typeface="Wingdings 3" pitchFamily="18" charset="2"/>
        <a:buChar char=""/>
        <a:defRPr sz="1200" kern="1200">
          <a:solidFill>
            <a:srgbClr val="FFFFFF"/>
          </a:solidFill>
          <a:latin typeface="+mn-lt"/>
          <a:ea typeface="+mn-ea"/>
          <a:cs typeface="+mn-cs"/>
        </a:defRPr>
      </a:lvl4pPr>
      <a:lvl5pPr marL="2057400" indent="-228600" algn="l" defTabSz="457200" rtl="0" fontAlgn="base">
        <a:spcBef>
          <a:spcPts val="1000"/>
        </a:spcBef>
        <a:spcAft>
          <a:spcPct val="0"/>
        </a:spcAft>
        <a:buClr>
          <a:schemeClr val="accent1"/>
        </a:buClr>
        <a:buFont typeface="Wingdings 3" pitchFamily="18" charset="2"/>
        <a:buChar char=""/>
        <a:defRPr sz="1200" kern="1200">
          <a:solidFill>
            <a:srgbClr val="FFFFFF"/>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6.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6.xml"/><Relationship Id="rId4" Type="http://schemas.openxmlformats.org/officeDocument/2006/relationships/image" Target="../media/image5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827088" y="-100013"/>
            <a:ext cx="7489825" cy="3113088"/>
          </a:xfrm>
        </p:spPr>
        <p:txBody>
          <a:bodyPr rtlCol="0">
            <a:normAutofit fontScale="90000"/>
          </a:bodyPr>
          <a:lstStyle/>
          <a:p>
            <a:pPr fontAlgn="auto">
              <a:spcAft>
                <a:spcPts val="0"/>
              </a:spcAft>
              <a:defRPr/>
            </a:pPr>
            <a:r>
              <a:rPr lang="it-IT" dirty="0" smtClean="0">
                <a:solidFill>
                  <a:srgbClr val="FF0000"/>
                </a:solidFill>
              </a:rPr>
              <a:t>IL DRAMMA DELLA GUERRA </a:t>
            </a:r>
            <a:br>
              <a:rPr lang="it-IT" dirty="0" smtClean="0">
                <a:solidFill>
                  <a:srgbClr val="FF0000"/>
                </a:solidFill>
              </a:rPr>
            </a:br>
            <a:r>
              <a:rPr lang="it-IT" dirty="0" smtClean="0">
                <a:solidFill>
                  <a:srgbClr val="FF0000"/>
                </a:solidFill>
              </a:rPr>
              <a:t>E LA NECESSITA’ DI PACE</a:t>
            </a:r>
            <a:endParaRPr lang="it-IT" dirty="0">
              <a:solidFill>
                <a:srgbClr val="FF0000"/>
              </a:solidFill>
            </a:endParaRPr>
          </a:p>
        </p:txBody>
      </p:sp>
      <p:sp>
        <p:nvSpPr>
          <p:cNvPr id="3" name="Sottotitolo 2"/>
          <p:cNvSpPr>
            <a:spLocks noGrp="1"/>
          </p:cNvSpPr>
          <p:nvPr>
            <p:ph type="subTitle" idx="1"/>
          </p:nvPr>
        </p:nvSpPr>
        <p:spPr>
          <a:xfrm>
            <a:off x="4067175" y="2708275"/>
            <a:ext cx="5076825" cy="1152525"/>
          </a:xfrm>
        </p:spPr>
        <p:txBody>
          <a:bodyPr rtlCol="0">
            <a:normAutofit/>
          </a:bodyPr>
          <a:lstStyle/>
          <a:p>
            <a:pPr fontAlgn="auto">
              <a:spcAft>
                <a:spcPts val="0"/>
              </a:spcAft>
              <a:buFont typeface="Wingdings 3" charset="2"/>
              <a:buNone/>
              <a:defRPr/>
            </a:pPr>
            <a:r>
              <a:rPr lang="it-IT" dirty="0"/>
              <a:t>i</a:t>
            </a:r>
            <a:r>
              <a:rPr lang="it-IT" dirty="0" smtClean="0"/>
              <a:t>o lo so come si evitano le guerre: </a:t>
            </a:r>
            <a:br>
              <a:rPr lang="it-IT" dirty="0" smtClean="0"/>
            </a:br>
            <a:r>
              <a:rPr lang="it-IT" dirty="0" smtClean="0"/>
              <a:t>alimentando i sogni della gente, </a:t>
            </a:r>
            <a:br>
              <a:rPr lang="it-IT" dirty="0" smtClean="0"/>
            </a:br>
            <a:r>
              <a:rPr lang="it-IT" dirty="0" smtClean="0"/>
              <a:t>non i loro incubi</a:t>
            </a:r>
            <a:endParaRPr lang="it-IT" dirty="0"/>
          </a:p>
        </p:txBody>
      </p:sp>
      <p:pic>
        <p:nvPicPr>
          <p:cNvPr id="4" name="Immagine 3" descr="guerra.jpg"/>
          <p:cNvPicPr>
            <a:picLocks noChangeAspect="1"/>
          </p:cNvPicPr>
          <p:nvPr/>
        </p:nvPicPr>
        <p:blipFill>
          <a:blip r:embed="rId4"/>
          <a:srcRect/>
          <a:stretch>
            <a:fillRect/>
          </a:stretch>
        </p:blipFill>
        <p:spPr bwMode="auto">
          <a:xfrm>
            <a:off x="217488" y="3541713"/>
            <a:ext cx="5159375" cy="2808287"/>
          </a:xfrm>
          <a:prstGeom prst="rect">
            <a:avLst/>
          </a:prstGeom>
          <a:noFill/>
          <a:ln w="9525">
            <a:noFill/>
            <a:miter lim="800000"/>
            <a:headEnd/>
            <a:tailEnd/>
          </a:ln>
        </p:spPr>
      </p:pic>
      <p:pic>
        <p:nvPicPr>
          <p:cNvPr id="5" name="Shape">
            <a:hlinkClick r:id="" action="ppaction://media"/>
          </p:cNvPr>
          <p:cNvPicPr>
            <a:picLocks noRot="1" noChangeAspect="1"/>
          </p:cNvPicPr>
          <p:nvPr>
            <a:audioFile r:link="rId1"/>
          </p:nvPr>
        </p:nvPicPr>
        <p:blipFill>
          <a:blip r:embed="rId5"/>
          <a:srcRect/>
          <a:stretch>
            <a:fillRect/>
          </a:stretch>
        </p:blipFill>
        <p:spPr bwMode="auto">
          <a:xfrm>
            <a:off x="8120063" y="190500"/>
            <a:ext cx="609600" cy="60960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45"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000"/>
                                        <p:tgtEl>
                                          <p:spTgt spid="4"/>
                                        </p:tgtEl>
                                      </p:cBhvr>
                                    </p:animEffect>
                                    <p:anim calcmode="lin" valueType="num">
                                      <p:cBhvr>
                                        <p:cTn id="12" dur="2000" fill="hold"/>
                                        <p:tgtEl>
                                          <p:spTgt spid="4"/>
                                        </p:tgtEl>
                                        <p:attrNameLst>
                                          <p:attrName>ppt_w</p:attrName>
                                        </p:attrNameLst>
                                      </p:cBhvr>
                                      <p:tavLst>
                                        <p:tav tm="0" fmla="#ppt_w*sin(2.5*pi*$)">
                                          <p:val>
                                            <p:fltVal val="0"/>
                                          </p:val>
                                        </p:tav>
                                        <p:tav tm="100000">
                                          <p:val>
                                            <p:fltVal val="1"/>
                                          </p:val>
                                        </p:tav>
                                      </p:tavLst>
                                    </p:anim>
                                    <p:anim calcmode="lin" valueType="num">
                                      <p:cBhvr>
                                        <p:cTn id="13"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14" repeatCount="indefinite"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olo 1"/>
          <p:cNvSpPr>
            <a:spLocks noGrp="1"/>
          </p:cNvSpPr>
          <p:nvPr>
            <p:ph type="ctrTitle"/>
          </p:nvPr>
        </p:nvSpPr>
        <p:spPr>
          <a:xfrm>
            <a:off x="0" y="28575"/>
            <a:ext cx="9144000" cy="981075"/>
          </a:xfrm>
        </p:spPr>
        <p:txBody>
          <a:bodyPr/>
          <a:lstStyle/>
          <a:p>
            <a:r>
              <a:rPr lang="it-IT" smtClean="0">
                <a:solidFill>
                  <a:srgbClr val="FF0000"/>
                </a:solidFill>
                <a:latin typeface="Comic Sans MS" pitchFamily="66" charset="0"/>
              </a:rPr>
              <a:t>              Geografia</a:t>
            </a:r>
          </a:p>
        </p:txBody>
      </p:sp>
      <p:sp>
        <p:nvSpPr>
          <p:cNvPr id="29698" name="Sottotitolo 2"/>
          <p:cNvSpPr>
            <a:spLocks noGrp="1"/>
          </p:cNvSpPr>
          <p:nvPr>
            <p:ph type="subTitle" idx="1"/>
          </p:nvPr>
        </p:nvSpPr>
        <p:spPr>
          <a:xfrm>
            <a:off x="179388" y="1125538"/>
            <a:ext cx="8964612" cy="5616575"/>
          </a:xfrm>
        </p:spPr>
        <p:txBody>
          <a:bodyPr/>
          <a:lstStyle/>
          <a:p>
            <a:r>
              <a:rPr lang="it-IT" sz="1600" smtClean="0">
                <a:solidFill>
                  <a:srgbClr val="FF0000"/>
                </a:solidFill>
              </a:rPr>
              <a:t>Africa Mediterranea.</a:t>
            </a:r>
          </a:p>
          <a:p>
            <a:r>
              <a:rPr lang="it-IT" sz="1400" smtClean="0">
                <a:solidFill>
                  <a:schemeClr val="tx1"/>
                </a:solidFill>
              </a:rPr>
              <a:t>L’Africa Mediterranea coincide in parte con il deserto più esteso del pianeta: il Sahara, un deserto aridissimo sabbioso e pietroso. Ha quasi cento milioni di abitanti della macroaree, vivono lungo le coste del Mediterraneo, dell’ Oceano Atlantico e nella valle del fiume Nilo, dove l’umidità è sufficiente a garantire l’agricoltura  intensa e vasti insediamenti. L’Africa Mediterranea è anche nota come « Africa Bianca». La sua popolazione appartiene a etnie assimilabili a quelle del vicino Oriente  e dell’Europa Mediterranea, di pelle chiara, arabe per lingue, e culture, in gran parte del fedele dell’ Islam. Al tempo stesso separa e unisce i popoli nordafricani dall’ Africa Nera. Nell’ Africa Nera abitano popoli tutti dalla pelle più meno scura, ma molto diversi fra loro, per lingue, culture e religione. I popoli che abitano nel Nord Africa anno in comune la lingua e la religione. Fin dall’antichità in fatti è stata dominata da grandi imperi:  romano, arabo e ottomano. Nell’ epoca della colonizzazione europea il Nord Africa orientale. </a:t>
            </a:r>
          </a:p>
          <a:p>
            <a:r>
              <a:rPr lang="it-IT" sz="1400" smtClean="0">
                <a:solidFill>
                  <a:srgbClr val="FF0000"/>
                </a:solidFill>
                <a:latin typeface="Comic Sans MS" pitchFamily="66" charset="0"/>
              </a:rPr>
              <a:t>EGITTO.</a:t>
            </a:r>
          </a:p>
          <a:p>
            <a:r>
              <a:rPr lang="it-IT" sz="1400" smtClean="0">
                <a:solidFill>
                  <a:schemeClr val="tx1"/>
                </a:solidFill>
              </a:rPr>
              <a:t>L’Egitto è esteso circa tre volte l’Italia è il paese quasi completamente desertico, caratterizzato da un clima tropicale secco. Il fiume Nilo è da oltre sei milioni di anni l’altere vitale dell’Egitto la sua fertilità vale  e il suo delta formano meno del 5% del Paese le sue rive hanno ospitato una delle più antiche delle civiltà agricole della storia umana. Fuori dalla valle del Nilo e dal suo delta l’Egitto è desertico e torrido, ad eccezione di alcune oasi. A est del Nilo si estende il Deserto Arabico un’area montagnosa, arida e disabitata che degrada a est del Mar Rosso. </a:t>
            </a:r>
          </a:p>
          <a:p>
            <a:r>
              <a:rPr lang="it-IT" sz="1600" smtClean="0">
                <a:solidFill>
                  <a:schemeClr val="tx1"/>
                </a:solidFill>
              </a:rPr>
              <a:t>    </a:t>
            </a:r>
          </a:p>
        </p:txBody>
      </p:sp>
    </p:spTree>
  </p:cSld>
  <p:clrMapOvr>
    <a:masterClrMapping/>
  </p:clrMapOvr>
  <p:transition spd="slow">
    <p:randomBa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79388" y="188913"/>
            <a:ext cx="8713787" cy="2447925"/>
          </a:xfrm>
        </p:spPr>
        <p:txBody>
          <a:bodyPr>
            <a:normAutofit/>
          </a:bodyPr>
          <a:lstStyle/>
          <a:p>
            <a:pPr>
              <a:spcBef>
                <a:spcPts val="750"/>
              </a:spcBef>
            </a:pPr>
            <a:r>
              <a:rPr lang="it-IT" sz="1400" smtClean="0">
                <a:solidFill>
                  <a:srgbClr val="FF0000"/>
                </a:solidFill>
                <a:latin typeface="Calibri" pitchFamily="34" charset="0"/>
              </a:rPr>
              <a:t>La popolazione.</a:t>
            </a:r>
            <a:r>
              <a:rPr lang="it-IT" sz="1800" smtClean="0">
                <a:solidFill>
                  <a:schemeClr val="tx1"/>
                </a:solidFill>
                <a:latin typeface="Calibri" pitchFamily="34" charset="0"/>
              </a:rPr>
              <a:t/>
            </a:r>
            <a:br>
              <a:rPr lang="it-IT" sz="1800" smtClean="0">
                <a:solidFill>
                  <a:schemeClr val="tx1"/>
                </a:solidFill>
                <a:latin typeface="Calibri" pitchFamily="34" charset="0"/>
              </a:rPr>
            </a:br>
            <a:r>
              <a:rPr lang="it-IT" sz="1800" smtClean="0">
                <a:solidFill>
                  <a:schemeClr val="tx1"/>
                </a:solidFill>
                <a:latin typeface="Calibri" pitchFamily="34" charset="0"/>
              </a:rPr>
              <a:t>La popolazione egiziana è concentrata lungo il corso del Nilo e del suo delta, a 1300 abitanti per km. L’Egitto ha fatto registrare la crescita un boom democratico nel decennio 1975-1985;in seguito la crescita della popolazione è rallentata, per tornare a correre dalla metà degli anni Duemila. Sotto il profilo linguistico, etnico e religioso il popolo egiziano appare abbastanza uniforme. L’Islam è la religione prevalente ma esiste una radica minoranza cristiana. Il paese è in crescita democratica.</a:t>
            </a:r>
            <a:br>
              <a:rPr lang="it-IT" sz="1800" smtClean="0">
                <a:solidFill>
                  <a:schemeClr val="tx1"/>
                </a:solidFill>
                <a:latin typeface="Calibri" pitchFamily="34" charset="0"/>
              </a:rPr>
            </a:br>
            <a:endParaRPr lang="it-IT" sz="3200" smtClean="0">
              <a:solidFill>
                <a:schemeClr val="tx1"/>
              </a:solidFill>
            </a:endParaRPr>
          </a:p>
        </p:txBody>
      </p:sp>
      <p:pic>
        <p:nvPicPr>
          <p:cNvPr id="3" name="Immagine 2"/>
          <p:cNvPicPr>
            <a:picLocks noChangeAspect="1"/>
          </p:cNvPicPr>
          <p:nvPr/>
        </p:nvPicPr>
        <p:blipFill>
          <a:blip r:embed="rId2"/>
          <a:srcRect/>
          <a:stretch>
            <a:fillRect/>
          </a:stretch>
        </p:blipFill>
        <p:spPr bwMode="auto">
          <a:xfrm>
            <a:off x="174625" y="2060575"/>
            <a:ext cx="3557588" cy="2232025"/>
          </a:xfrm>
          <a:prstGeom prst="rect">
            <a:avLst/>
          </a:prstGeom>
          <a:noFill/>
          <a:ln w="9525">
            <a:noFill/>
            <a:miter lim="800000"/>
            <a:headEnd/>
            <a:tailEnd/>
          </a:ln>
        </p:spPr>
      </p:pic>
      <p:pic>
        <p:nvPicPr>
          <p:cNvPr id="4" name="Immagine 3"/>
          <p:cNvPicPr>
            <a:picLocks noChangeAspect="1"/>
          </p:cNvPicPr>
          <p:nvPr/>
        </p:nvPicPr>
        <p:blipFill>
          <a:blip r:embed="rId3"/>
          <a:srcRect/>
          <a:stretch>
            <a:fillRect/>
          </a:stretch>
        </p:blipFill>
        <p:spPr bwMode="auto">
          <a:xfrm>
            <a:off x="5330825" y="4530725"/>
            <a:ext cx="3789363" cy="2317750"/>
          </a:xfrm>
          <a:prstGeom prst="rect">
            <a:avLst/>
          </a:prstGeom>
          <a:noFill/>
          <a:ln w="9525">
            <a:noFill/>
            <a:miter lim="800000"/>
            <a:headEnd/>
            <a:tailEnd/>
          </a:ln>
        </p:spPr>
      </p:pic>
      <p:pic>
        <p:nvPicPr>
          <p:cNvPr id="5" name="Immagine 4"/>
          <p:cNvPicPr>
            <a:picLocks noChangeAspect="1"/>
          </p:cNvPicPr>
          <p:nvPr/>
        </p:nvPicPr>
        <p:blipFill>
          <a:blip r:embed="rId4"/>
          <a:srcRect/>
          <a:stretch>
            <a:fillRect/>
          </a:stretch>
        </p:blipFill>
        <p:spPr bwMode="auto">
          <a:xfrm>
            <a:off x="4025900" y="2427288"/>
            <a:ext cx="4205288" cy="2103437"/>
          </a:xfrm>
          <a:prstGeom prst="rect">
            <a:avLst/>
          </a:prstGeom>
          <a:noFill/>
          <a:ln w="9525">
            <a:noFill/>
            <a:miter lim="800000"/>
            <a:headEnd/>
            <a:tailEnd/>
          </a:ln>
        </p:spPr>
      </p:pic>
      <p:pic>
        <p:nvPicPr>
          <p:cNvPr id="6" name="Immagine 5"/>
          <p:cNvPicPr>
            <a:picLocks noChangeAspect="1"/>
          </p:cNvPicPr>
          <p:nvPr/>
        </p:nvPicPr>
        <p:blipFill>
          <a:blip r:embed="rId5"/>
          <a:srcRect/>
          <a:stretch>
            <a:fillRect/>
          </a:stretch>
        </p:blipFill>
        <p:spPr bwMode="auto">
          <a:xfrm>
            <a:off x="190500" y="4321175"/>
            <a:ext cx="3835400" cy="2554288"/>
          </a:xfrm>
          <a:prstGeom prst="rect">
            <a:avLst/>
          </a:prstGeom>
          <a:noFill/>
          <a:ln w="9525">
            <a:noFill/>
            <a:miter lim="800000"/>
            <a:headEnd/>
            <a:tailEnd/>
          </a:ln>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arn(inVertical)">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down)">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olo 1"/>
          <p:cNvSpPr>
            <a:spLocks noGrp="1"/>
          </p:cNvSpPr>
          <p:nvPr>
            <p:ph type="ctrTitle"/>
          </p:nvPr>
        </p:nvSpPr>
        <p:spPr>
          <a:xfrm>
            <a:off x="0" y="0"/>
            <a:ext cx="9144000" cy="1196975"/>
          </a:xfrm>
        </p:spPr>
        <p:txBody>
          <a:bodyPr/>
          <a:lstStyle/>
          <a:p>
            <a:r>
              <a:rPr lang="it-IT" smtClean="0">
                <a:solidFill>
                  <a:srgbClr val="FF0000"/>
                </a:solidFill>
                <a:latin typeface="Comic Sans MS" pitchFamily="66" charset="0"/>
              </a:rPr>
              <a:t>                Scienze </a:t>
            </a:r>
          </a:p>
        </p:txBody>
      </p:sp>
      <p:sp>
        <p:nvSpPr>
          <p:cNvPr id="3" name="Sottotitolo 2"/>
          <p:cNvSpPr>
            <a:spLocks noGrp="1"/>
          </p:cNvSpPr>
          <p:nvPr>
            <p:ph type="subTitle" idx="1"/>
          </p:nvPr>
        </p:nvSpPr>
        <p:spPr>
          <a:xfrm>
            <a:off x="179388" y="1196975"/>
            <a:ext cx="8964612" cy="5761038"/>
          </a:xfrm>
        </p:spPr>
        <p:txBody>
          <a:bodyPr rtlCol="0">
            <a:normAutofit/>
          </a:bodyPr>
          <a:lstStyle/>
          <a:p>
            <a:pPr fontAlgn="auto">
              <a:spcAft>
                <a:spcPts val="0"/>
              </a:spcAft>
              <a:buFont typeface="Wingdings 3" charset="2"/>
              <a:buNone/>
              <a:defRPr/>
            </a:pPr>
            <a:r>
              <a:rPr lang="it-IT" dirty="0" smtClean="0">
                <a:solidFill>
                  <a:srgbClr val="FF0000"/>
                </a:solidFill>
                <a:latin typeface="Comic Sans MS" panose="030F0702030302020204" pitchFamily="66" charset="0"/>
              </a:rPr>
              <a:t>Risorse energetiche esauribili e risorse rinnovabili.</a:t>
            </a:r>
          </a:p>
          <a:p>
            <a:pPr fontAlgn="auto">
              <a:spcAft>
                <a:spcPts val="0"/>
              </a:spcAft>
              <a:buFont typeface="Wingdings 3" charset="2"/>
              <a:buNone/>
              <a:defRPr/>
            </a:pPr>
            <a:r>
              <a:rPr lang="it-IT" sz="1600" dirty="0" smtClean="0">
                <a:solidFill>
                  <a:schemeClr val="tx1"/>
                </a:solidFill>
              </a:rPr>
              <a:t>Abbiamo a disposizione due mezzi per procurarci l’energia: </a:t>
            </a:r>
          </a:p>
          <a:p>
            <a:pPr marL="285750" indent="-285750" fontAlgn="auto">
              <a:spcAft>
                <a:spcPts val="0"/>
              </a:spcAft>
              <a:buFontTx/>
              <a:buChar char="-"/>
              <a:defRPr/>
            </a:pPr>
            <a:r>
              <a:rPr lang="it-IT" sz="1600" dirty="0" smtClean="0">
                <a:solidFill>
                  <a:schemeClr val="tx1"/>
                </a:solidFill>
              </a:rPr>
              <a:t>Possiamo trasformare in energia tutto ciò che la natura ha già immagazzinato: il carbone, il petrolio, il metano, l’uranio. Queste sono le </a:t>
            </a:r>
            <a:r>
              <a:rPr lang="it-IT" sz="1600" dirty="0" smtClean="0">
                <a:solidFill>
                  <a:srgbClr val="FF0000"/>
                </a:solidFill>
                <a:latin typeface="Comic Sans MS" panose="030F0702030302020204" pitchFamily="66" charset="0"/>
              </a:rPr>
              <a:t>risorse esauribili di energia.</a:t>
            </a:r>
            <a:r>
              <a:rPr lang="it-IT" sz="1600" dirty="0">
                <a:solidFill>
                  <a:srgbClr val="000000"/>
                </a:solidFill>
                <a:latin typeface="Comic Sans MS" panose="030F0702030302020204" pitchFamily="66" charset="0"/>
              </a:rPr>
              <a:t> </a:t>
            </a:r>
            <a:r>
              <a:rPr lang="it-IT" sz="1600" dirty="0" smtClean="0">
                <a:solidFill>
                  <a:schemeClr val="tx1"/>
                </a:solidFill>
              </a:rPr>
              <a:t>Le risorse esauribili sono limitate nel tempo, ma possono essere sfruttate facilmente. Sono spesso causa di inquinamento ambientale.</a:t>
            </a:r>
          </a:p>
          <a:p>
            <a:pPr marL="285750" indent="-285750" fontAlgn="auto">
              <a:spcAft>
                <a:spcPts val="0"/>
              </a:spcAft>
              <a:buFontTx/>
              <a:buChar char="-"/>
              <a:defRPr/>
            </a:pPr>
            <a:r>
              <a:rPr lang="it-IT" sz="1600" dirty="0" smtClean="0">
                <a:solidFill>
                  <a:schemeClr val="tx1"/>
                </a:solidFill>
              </a:rPr>
              <a:t> Possiamo utilizzare ciò che la natura fornisce liberamente: il sole, l’acqua, il vento, il materiale organico. Queste sono le risorse rinnovabili di energia. Attualmente la maggior parte dell’energia proviene dalle risorse esauribili, soprattutto dai combustibili fossili, che coprono circa il 90% del fabbisogno. Il resto deriva dall’ energia idroelettrica, nucleare e geotermica; altre risorse rinnovabili , per il momento contribuiscono soltanto con piccole percentuali al fabbisogno energetico.</a:t>
            </a:r>
          </a:p>
          <a:p>
            <a:pPr fontAlgn="auto">
              <a:spcAft>
                <a:spcPts val="0"/>
              </a:spcAft>
              <a:buFont typeface="Wingdings 3" charset="2"/>
              <a:buNone/>
              <a:defRPr/>
            </a:pPr>
            <a:endParaRPr lang="it-IT" dirty="0">
              <a:solidFill>
                <a:srgbClr val="000000"/>
              </a:solidFill>
            </a:endParaRPr>
          </a:p>
        </p:txBody>
      </p:sp>
      <p:pic>
        <p:nvPicPr>
          <p:cNvPr id="4" name="Immagine 3"/>
          <p:cNvPicPr>
            <a:picLocks noChangeAspect="1"/>
          </p:cNvPicPr>
          <p:nvPr/>
        </p:nvPicPr>
        <p:blipFill>
          <a:blip r:embed="rId2"/>
          <a:srcRect/>
          <a:stretch>
            <a:fillRect/>
          </a:stretch>
        </p:blipFill>
        <p:spPr bwMode="auto">
          <a:xfrm>
            <a:off x="179388" y="4724400"/>
            <a:ext cx="2347912" cy="1897063"/>
          </a:xfrm>
          <a:prstGeom prst="rect">
            <a:avLst/>
          </a:prstGeom>
          <a:noFill/>
          <a:ln w="9525">
            <a:noFill/>
            <a:miter lim="800000"/>
            <a:headEnd/>
            <a:tailEnd/>
          </a:ln>
        </p:spPr>
      </p:pic>
      <p:pic>
        <p:nvPicPr>
          <p:cNvPr id="5" name="Immagine 4"/>
          <p:cNvPicPr>
            <a:picLocks noChangeAspect="1"/>
          </p:cNvPicPr>
          <p:nvPr/>
        </p:nvPicPr>
        <p:blipFill>
          <a:blip r:embed="rId3"/>
          <a:srcRect/>
          <a:stretch>
            <a:fillRect/>
          </a:stretch>
        </p:blipFill>
        <p:spPr bwMode="auto">
          <a:xfrm>
            <a:off x="6804025" y="4770438"/>
            <a:ext cx="2235200" cy="1944687"/>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rcRect/>
          <a:stretch>
            <a:fillRect/>
          </a:stretch>
        </p:blipFill>
        <p:spPr bwMode="auto">
          <a:xfrm>
            <a:off x="179388" y="0"/>
            <a:ext cx="4105275" cy="3357563"/>
          </a:xfrm>
          <a:prstGeom prst="rect">
            <a:avLst/>
          </a:prstGeom>
          <a:noFill/>
          <a:ln w="9525">
            <a:noFill/>
            <a:miter lim="800000"/>
            <a:headEnd/>
            <a:tailEnd/>
          </a:ln>
        </p:spPr>
      </p:pic>
      <p:pic>
        <p:nvPicPr>
          <p:cNvPr id="3" name="Immagine 2"/>
          <p:cNvPicPr>
            <a:picLocks noChangeAspect="1"/>
          </p:cNvPicPr>
          <p:nvPr/>
        </p:nvPicPr>
        <p:blipFill>
          <a:blip r:embed="rId3"/>
          <a:srcRect/>
          <a:stretch>
            <a:fillRect/>
          </a:stretch>
        </p:blipFill>
        <p:spPr bwMode="auto">
          <a:xfrm>
            <a:off x="4284663" y="1557338"/>
            <a:ext cx="4870450" cy="3167062"/>
          </a:xfrm>
          <a:prstGeom prst="rect">
            <a:avLst/>
          </a:prstGeom>
          <a:noFill/>
          <a:ln w="9525">
            <a:noFill/>
            <a:miter lim="800000"/>
            <a:headEnd/>
            <a:tailEnd/>
          </a:ln>
        </p:spPr>
      </p:pic>
      <p:pic>
        <p:nvPicPr>
          <p:cNvPr id="4" name="Immagine 3"/>
          <p:cNvPicPr>
            <a:picLocks noChangeAspect="1"/>
          </p:cNvPicPr>
          <p:nvPr/>
        </p:nvPicPr>
        <p:blipFill>
          <a:blip r:embed="rId4"/>
          <a:srcRect/>
          <a:stretch>
            <a:fillRect/>
          </a:stretch>
        </p:blipFill>
        <p:spPr bwMode="auto">
          <a:xfrm>
            <a:off x="198438" y="3744913"/>
            <a:ext cx="4086225" cy="3097212"/>
          </a:xfrm>
          <a:prstGeom prst="rect">
            <a:avLst/>
          </a:prstGeom>
          <a:noFill/>
          <a:ln w="9525">
            <a:noFill/>
            <a:miter lim="800000"/>
            <a:headEnd/>
            <a:tailEnd/>
          </a:ln>
        </p:spPr>
      </p:pic>
      <p:pic>
        <p:nvPicPr>
          <p:cNvPr id="5" name="Immagine 4"/>
          <p:cNvPicPr>
            <a:picLocks noChangeAspect="1"/>
          </p:cNvPicPr>
          <p:nvPr/>
        </p:nvPicPr>
        <p:blipFill>
          <a:blip r:embed="rId5"/>
          <a:srcRect/>
          <a:stretch>
            <a:fillRect/>
          </a:stretch>
        </p:blipFill>
        <p:spPr bwMode="auto">
          <a:xfrm>
            <a:off x="6588125" y="4724400"/>
            <a:ext cx="2520950" cy="2117725"/>
          </a:xfrm>
          <a:prstGeom prst="rect">
            <a:avLst/>
          </a:prstGeom>
          <a:noFill/>
          <a:ln w="9525">
            <a:noFill/>
            <a:miter lim="800000"/>
            <a:headEnd/>
            <a:tailEnd/>
          </a:ln>
        </p:spPr>
      </p:pic>
      <p:pic>
        <p:nvPicPr>
          <p:cNvPr id="6" name="Immagine 5"/>
          <p:cNvPicPr>
            <a:picLocks noChangeAspect="1"/>
          </p:cNvPicPr>
          <p:nvPr/>
        </p:nvPicPr>
        <p:blipFill>
          <a:blip r:embed="rId6"/>
          <a:srcRect/>
          <a:stretch>
            <a:fillRect/>
          </a:stretch>
        </p:blipFill>
        <p:spPr bwMode="auto">
          <a:xfrm>
            <a:off x="6227763" y="-1588"/>
            <a:ext cx="2881312" cy="1558926"/>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circle(in)">
                                      <p:cBhvr>
                                        <p:cTn id="21" dur="20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nodeType="clickEffect">
                                  <p:stCondLst>
                                    <p:cond delay="0"/>
                                  </p:stCondLst>
                                  <p:childTnLst>
                                    <p:animEffect transition="out" filter="fade">
                                      <p:cBhvr>
                                        <p:cTn id="25" dur="500" tmFilter="0, 0; .2, .5; .8, .5; 1, 0"/>
                                        <p:tgtEl>
                                          <p:spTgt spid="4"/>
                                        </p:tgtEl>
                                      </p:cBhvr>
                                    </p:animEffect>
                                    <p:animScale>
                                      <p:cBhvr>
                                        <p:cTn id="26" dur="250" autoRev="1" fill="hold"/>
                                        <p:tgtEl>
                                          <p:spTgt spid="4"/>
                                        </p:tgtEl>
                                      </p:cBhvr>
                                      <p:by x="105000" y="105000"/>
                                    </p:animScale>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 calcmode="lin" valueType="num">
                                      <p:cBhvr>
                                        <p:cTn id="33" dur="1000" fill="hold"/>
                                        <p:tgtEl>
                                          <p:spTgt spid="5"/>
                                        </p:tgtEl>
                                        <p:attrNameLst>
                                          <p:attrName>style.rotation</p:attrName>
                                        </p:attrNameLst>
                                      </p:cBhvr>
                                      <p:tavLst>
                                        <p:tav tm="0">
                                          <p:val>
                                            <p:fltVal val="90"/>
                                          </p:val>
                                        </p:tav>
                                        <p:tav tm="100000">
                                          <p:val>
                                            <p:fltVal val="0"/>
                                          </p:val>
                                        </p:tav>
                                      </p:tavLst>
                                    </p:anim>
                                    <p:animEffect transition="in" filter="fade">
                                      <p:cBhvr>
                                        <p:cTn id="3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olo 1"/>
          <p:cNvSpPr>
            <a:spLocks noGrp="1"/>
          </p:cNvSpPr>
          <p:nvPr>
            <p:ph type="ctrTitle"/>
          </p:nvPr>
        </p:nvSpPr>
        <p:spPr>
          <a:xfrm>
            <a:off x="179388" y="0"/>
            <a:ext cx="8964612" cy="765175"/>
          </a:xfrm>
        </p:spPr>
        <p:txBody>
          <a:bodyPr/>
          <a:lstStyle/>
          <a:p>
            <a:pPr algn="ctr"/>
            <a:r>
              <a:rPr lang="it-IT" sz="4000" smtClean="0">
                <a:solidFill>
                  <a:srgbClr val="FF0000"/>
                </a:solidFill>
                <a:latin typeface="Comic Sans MS" pitchFamily="66" charset="0"/>
              </a:rPr>
              <a:t>Inglese</a:t>
            </a:r>
          </a:p>
        </p:txBody>
      </p:sp>
      <p:sp>
        <p:nvSpPr>
          <p:cNvPr id="33794" name="Sottotitolo 2"/>
          <p:cNvSpPr>
            <a:spLocks noGrp="1"/>
          </p:cNvSpPr>
          <p:nvPr>
            <p:ph type="subTitle" idx="1"/>
          </p:nvPr>
        </p:nvSpPr>
        <p:spPr>
          <a:xfrm>
            <a:off x="179388" y="908050"/>
            <a:ext cx="8964612" cy="5949950"/>
          </a:xfrm>
        </p:spPr>
        <p:txBody>
          <a:bodyPr/>
          <a:lstStyle/>
          <a:p>
            <a:r>
              <a:rPr lang="it-IT" sz="1400" b="1" smtClean="0">
                <a:solidFill>
                  <a:srgbClr val="FF0066"/>
                </a:solidFill>
                <a:latin typeface="Comic Sans MS" pitchFamily="66" charset="0"/>
              </a:rPr>
              <a:t>IMAGES </a:t>
            </a:r>
            <a:r>
              <a:rPr lang="en-US" sz="1400" b="1" smtClean="0">
                <a:solidFill>
                  <a:srgbClr val="FF0066"/>
                </a:solidFill>
                <a:latin typeface="Comic Sans MS" pitchFamily="66" charset="0"/>
              </a:rPr>
              <a:t>FROM NEW YORK</a:t>
            </a:r>
          </a:p>
          <a:p>
            <a:r>
              <a:rPr lang="en-US" sz="1400" b="1" smtClean="0">
                <a:solidFill>
                  <a:schemeClr val="tx1"/>
                </a:solidFill>
                <a:latin typeface="Calibri" pitchFamily="34" charset="0"/>
              </a:rPr>
              <a:t>New York is the biggest city in the USA with more than eight million people . It is often called the «Big Apple» because everyone can feel at home there and «bite into» a part of it. </a:t>
            </a:r>
          </a:p>
          <a:p>
            <a:r>
              <a:rPr lang="en-US" sz="1400" b="1" smtClean="0">
                <a:solidFill>
                  <a:schemeClr val="tx1"/>
                </a:solidFill>
                <a:latin typeface="Calibri" pitchFamily="34" charset="0"/>
              </a:rPr>
              <a:t>The first European to arrive in the area was Giovanni da Verrazano in 1524. The first village, a Dutch settlement called « New Amsterdam» , appeared in 1614. in 1626 the Dutch bought the island of Manhattan from the Native Americans. In 1664 the British conquered the city and renamed it « New York» after the English Duke of York. Half of the population of New York is of foreign birth or parentage. New York is made up of five  boroughs: Manhattan, The Bronx , Brooklyn, Staten Island and Queens. Brooklyn is the city’ s most populous borough known for its cultural diversity ,Brooklyn Bridge probably the most famous bridge in the world. </a:t>
            </a:r>
          </a:p>
          <a:p>
            <a:r>
              <a:rPr lang="en-US" sz="1400" b="1" smtClean="0">
                <a:solidFill>
                  <a:srgbClr val="FF0000"/>
                </a:solidFill>
                <a:latin typeface="Calibri" pitchFamily="34" charset="0"/>
              </a:rPr>
              <a:t>MANHATTAN </a:t>
            </a:r>
            <a:r>
              <a:rPr lang="en-US" sz="1400" b="1" smtClean="0">
                <a:solidFill>
                  <a:schemeClr val="tx1"/>
                </a:solidFill>
                <a:latin typeface="Calibri" pitchFamily="34" charset="0"/>
              </a:rPr>
              <a:t>is home to most of the city’s skyscrapers, such as the Empire State Building. There are lots of districts in Manhattan, such as Little Italy, Chinatown, and Harlem. Times Square in Manhattan is the heart of New York. Ground Zero, the place where the World Trade Center was before a terrorist attack destroyed it in 2001, is also in Manhattan. In 1886, France gave The Statue of Liberty to the United State. The statue is 46 meters tall and depicts a woman with a crown. She is holding a stone tablet and a flaming torch.</a:t>
            </a:r>
            <a:endParaRPr lang="en-US" sz="1400" b="1" smtClean="0">
              <a:solidFill>
                <a:srgbClr val="FF0000"/>
              </a:solidFill>
              <a:latin typeface="Calibri" pitchFamily="34" charset="0"/>
            </a:endParaRPr>
          </a:p>
        </p:txBody>
      </p:sp>
      <p:pic>
        <p:nvPicPr>
          <p:cNvPr id="4" name="Immagine 3"/>
          <p:cNvPicPr>
            <a:picLocks noChangeAspect="1"/>
          </p:cNvPicPr>
          <p:nvPr/>
        </p:nvPicPr>
        <p:blipFill>
          <a:blip r:embed="rId2"/>
          <a:srcRect/>
          <a:stretch>
            <a:fillRect/>
          </a:stretch>
        </p:blipFill>
        <p:spPr bwMode="auto">
          <a:xfrm>
            <a:off x="5176838" y="4149725"/>
            <a:ext cx="3962400" cy="2232025"/>
          </a:xfrm>
          <a:prstGeom prst="rect">
            <a:avLst/>
          </a:prstGeom>
          <a:noFill/>
          <a:ln w="9525">
            <a:noFill/>
            <a:miter lim="800000"/>
            <a:headEnd/>
            <a:tailEnd/>
          </a:ln>
        </p:spPr>
      </p:pic>
      <p:pic>
        <p:nvPicPr>
          <p:cNvPr id="5" name="Immagine 4"/>
          <p:cNvPicPr>
            <a:picLocks noChangeAspect="1"/>
          </p:cNvPicPr>
          <p:nvPr/>
        </p:nvPicPr>
        <p:blipFill>
          <a:blip r:embed="rId3"/>
          <a:srcRect/>
          <a:stretch>
            <a:fillRect/>
          </a:stretch>
        </p:blipFill>
        <p:spPr bwMode="auto">
          <a:xfrm>
            <a:off x="2411413" y="4935538"/>
            <a:ext cx="2752725" cy="1906587"/>
          </a:xfrm>
          <a:prstGeom prst="rect">
            <a:avLst/>
          </a:prstGeom>
          <a:noFill/>
          <a:ln w="9525">
            <a:noFill/>
            <a:miter lim="800000"/>
            <a:headEnd/>
            <a:tailEnd/>
          </a:ln>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rcRect/>
          <a:stretch>
            <a:fillRect/>
          </a:stretch>
        </p:blipFill>
        <p:spPr bwMode="auto">
          <a:xfrm>
            <a:off x="4327525" y="279400"/>
            <a:ext cx="4189413" cy="2614613"/>
          </a:xfrm>
          <a:prstGeom prst="rect">
            <a:avLst/>
          </a:prstGeom>
          <a:noFill/>
          <a:ln w="9525">
            <a:noFill/>
            <a:miter lim="800000"/>
            <a:headEnd/>
            <a:tailEnd/>
          </a:ln>
        </p:spPr>
      </p:pic>
      <p:pic>
        <p:nvPicPr>
          <p:cNvPr id="3" name="Immagine 2"/>
          <p:cNvPicPr>
            <a:picLocks noChangeAspect="1"/>
          </p:cNvPicPr>
          <p:nvPr/>
        </p:nvPicPr>
        <p:blipFill>
          <a:blip r:embed="rId3"/>
          <a:srcRect/>
          <a:stretch>
            <a:fillRect/>
          </a:stretch>
        </p:blipFill>
        <p:spPr bwMode="auto">
          <a:xfrm>
            <a:off x="182563" y="31750"/>
            <a:ext cx="4146550" cy="2592388"/>
          </a:xfrm>
          <a:prstGeom prst="rect">
            <a:avLst/>
          </a:prstGeom>
          <a:noFill/>
          <a:ln w="9525">
            <a:noFill/>
            <a:miter lim="800000"/>
            <a:headEnd/>
            <a:tailEnd/>
          </a:ln>
        </p:spPr>
      </p:pic>
      <p:pic>
        <p:nvPicPr>
          <p:cNvPr id="4" name="Immagine 3"/>
          <p:cNvPicPr>
            <a:picLocks noChangeAspect="1"/>
          </p:cNvPicPr>
          <p:nvPr/>
        </p:nvPicPr>
        <p:blipFill>
          <a:blip r:embed="rId4"/>
          <a:srcRect/>
          <a:stretch>
            <a:fillRect/>
          </a:stretch>
        </p:blipFill>
        <p:spPr bwMode="auto">
          <a:xfrm>
            <a:off x="4395788" y="2859088"/>
            <a:ext cx="4716462" cy="3127375"/>
          </a:xfrm>
          <a:prstGeom prst="rect">
            <a:avLst/>
          </a:prstGeom>
          <a:noFill/>
          <a:ln w="9525">
            <a:noFill/>
            <a:miter lim="800000"/>
            <a:headEnd/>
            <a:tailEnd/>
          </a:ln>
        </p:spPr>
      </p:pic>
      <p:pic>
        <p:nvPicPr>
          <p:cNvPr id="5" name="Immagine 4"/>
          <p:cNvPicPr>
            <a:picLocks noChangeAspect="1"/>
          </p:cNvPicPr>
          <p:nvPr/>
        </p:nvPicPr>
        <p:blipFill>
          <a:blip r:embed="rId5"/>
          <a:srcRect/>
          <a:stretch>
            <a:fillRect/>
          </a:stretch>
        </p:blipFill>
        <p:spPr bwMode="auto">
          <a:xfrm>
            <a:off x="209550" y="2606675"/>
            <a:ext cx="2087563" cy="2303463"/>
          </a:xfrm>
          <a:prstGeom prst="rect">
            <a:avLst/>
          </a:prstGeom>
          <a:noFill/>
          <a:ln w="9525">
            <a:noFill/>
            <a:miter lim="800000"/>
            <a:headEnd/>
            <a:tailEnd/>
          </a:ln>
        </p:spPr>
      </p:pic>
      <p:pic>
        <p:nvPicPr>
          <p:cNvPr id="6" name="Immagine 5"/>
          <p:cNvPicPr>
            <a:picLocks noChangeAspect="1"/>
          </p:cNvPicPr>
          <p:nvPr/>
        </p:nvPicPr>
        <p:blipFill>
          <a:blip r:embed="rId6"/>
          <a:srcRect/>
          <a:stretch>
            <a:fillRect/>
          </a:stretch>
        </p:blipFill>
        <p:spPr bwMode="auto">
          <a:xfrm>
            <a:off x="1187450" y="4910138"/>
            <a:ext cx="3228975" cy="1947862"/>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2" presetClass="emph" presetSubtype="0" fill="hold" nodeType="clickEffect">
                                  <p:stCondLst>
                                    <p:cond delay="0"/>
                                  </p:stCondLst>
                                  <p:childTnLst>
                                    <p:animRot by="120000">
                                      <p:cBhvr>
                                        <p:cTn id="16" dur="100" fill="hold">
                                          <p:stCondLst>
                                            <p:cond delay="0"/>
                                          </p:stCondLst>
                                        </p:cTn>
                                        <p:tgtEl>
                                          <p:spTgt spid="5"/>
                                        </p:tgtEl>
                                        <p:attrNameLst>
                                          <p:attrName>r</p:attrName>
                                        </p:attrNameLst>
                                      </p:cBhvr>
                                    </p:animRot>
                                    <p:animRot by="-240000">
                                      <p:cBhvr>
                                        <p:cTn id="17" dur="200" fill="hold">
                                          <p:stCondLst>
                                            <p:cond delay="200"/>
                                          </p:stCondLst>
                                        </p:cTn>
                                        <p:tgtEl>
                                          <p:spTgt spid="5"/>
                                        </p:tgtEl>
                                        <p:attrNameLst>
                                          <p:attrName>r</p:attrName>
                                        </p:attrNameLst>
                                      </p:cBhvr>
                                    </p:animRot>
                                    <p:animRot by="240000">
                                      <p:cBhvr>
                                        <p:cTn id="18" dur="200" fill="hold">
                                          <p:stCondLst>
                                            <p:cond delay="400"/>
                                          </p:stCondLst>
                                        </p:cTn>
                                        <p:tgtEl>
                                          <p:spTgt spid="5"/>
                                        </p:tgtEl>
                                        <p:attrNameLst>
                                          <p:attrName>r</p:attrName>
                                        </p:attrNameLst>
                                      </p:cBhvr>
                                    </p:animRot>
                                    <p:animRot by="-240000">
                                      <p:cBhvr>
                                        <p:cTn id="19" dur="200" fill="hold">
                                          <p:stCondLst>
                                            <p:cond delay="600"/>
                                          </p:stCondLst>
                                        </p:cTn>
                                        <p:tgtEl>
                                          <p:spTgt spid="5"/>
                                        </p:tgtEl>
                                        <p:attrNameLst>
                                          <p:attrName>r</p:attrName>
                                        </p:attrNameLst>
                                      </p:cBhvr>
                                    </p:animRot>
                                    <p:animRot by="120000">
                                      <p:cBhvr>
                                        <p:cTn id="20" dur="200" fill="hold">
                                          <p:stCondLst>
                                            <p:cond delay="800"/>
                                          </p:stCondLst>
                                        </p:cTn>
                                        <p:tgtEl>
                                          <p:spTgt spid="5"/>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45"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2000"/>
                                        <p:tgtEl>
                                          <p:spTgt spid="4"/>
                                        </p:tgtEl>
                                      </p:cBhvr>
                                    </p:animEffect>
                                    <p:anim calcmode="lin" valueType="num">
                                      <p:cBhvr>
                                        <p:cTn id="26" dur="2000" fill="hold"/>
                                        <p:tgtEl>
                                          <p:spTgt spid="4"/>
                                        </p:tgtEl>
                                        <p:attrNameLst>
                                          <p:attrName>ppt_w</p:attrName>
                                        </p:attrNameLst>
                                      </p:cBhvr>
                                      <p:tavLst>
                                        <p:tav tm="0" fmla="#ppt_w*sin(2.5*pi*$)">
                                          <p:val>
                                            <p:fltVal val="0"/>
                                          </p:val>
                                        </p:tav>
                                        <p:tav tm="100000">
                                          <p:val>
                                            <p:fltVal val="1"/>
                                          </p:val>
                                        </p:tav>
                                      </p:tavLst>
                                    </p:anim>
                                    <p:anim calcmode="lin" valueType="num">
                                      <p:cBhvr>
                                        <p:cTn id="27"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80">
                                          <p:stCondLst>
                                            <p:cond delay="0"/>
                                          </p:stCondLst>
                                        </p:cTn>
                                        <p:tgtEl>
                                          <p:spTgt spid="6"/>
                                        </p:tgtEl>
                                      </p:cBhvr>
                                    </p:animEffect>
                                    <p:anim calcmode="lin" valueType="num">
                                      <p:cBhvr>
                                        <p:cTn id="33"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8" dur="26">
                                          <p:stCondLst>
                                            <p:cond delay="650"/>
                                          </p:stCondLst>
                                        </p:cTn>
                                        <p:tgtEl>
                                          <p:spTgt spid="6"/>
                                        </p:tgtEl>
                                      </p:cBhvr>
                                      <p:to x="100000" y="60000"/>
                                    </p:animScale>
                                    <p:animScale>
                                      <p:cBhvr>
                                        <p:cTn id="39" dur="166" decel="50000">
                                          <p:stCondLst>
                                            <p:cond delay="676"/>
                                          </p:stCondLst>
                                        </p:cTn>
                                        <p:tgtEl>
                                          <p:spTgt spid="6"/>
                                        </p:tgtEl>
                                      </p:cBhvr>
                                      <p:to x="100000" y="100000"/>
                                    </p:animScale>
                                    <p:animScale>
                                      <p:cBhvr>
                                        <p:cTn id="40" dur="26">
                                          <p:stCondLst>
                                            <p:cond delay="1312"/>
                                          </p:stCondLst>
                                        </p:cTn>
                                        <p:tgtEl>
                                          <p:spTgt spid="6"/>
                                        </p:tgtEl>
                                      </p:cBhvr>
                                      <p:to x="100000" y="80000"/>
                                    </p:animScale>
                                    <p:animScale>
                                      <p:cBhvr>
                                        <p:cTn id="41" dur="166" decel="50000">
                                          <p:stCondLst>
                                            <p:cond delay="1338"/>
                                          </p:stCondLst>
                                        </p:cTn>
                                        <p:tgtEl>
                                          <p:spTgt spid="6"/>
                                        </p:tgtEl>
                                      </p:cBhvr>
                                      <p:to x="100000" y="100000"/>
                                    </p:animScale>
                                    <p:animScale>
                                      <p:cBhvr>
                                        <p:cTn id="42" dur="26">
                                          <p:stCondLst>
                                            <p:cond delay="1642"/>
                                          </p:stCondLst>
                                        </p:cTn>
                                        <p:tgtEl>
                                          <p:spTgt spid="6"/>
                                        </p:tgtEl>
                                      </p:cBhvr>
                                      <p:to x="100000" y="90000"/>
                                    </p:animScale>
                                    <p:animScale>
                                      <p:cBhvr>
                                        <p:cTn id="43" dur="166" decel="50000">
                                          <p:stCondLst>
                                            <p:cond delay="1668"/>
                                          </p:stCondLst>
                                        </p:cTn>
                                        <p:tgtEl>
                                          <p:spTgt spid="6"/>
                                        </p:tgtEl>
                                      </p:cBhvr>
                                      <p:to x="100000" y="100000"/>
                                    </p:animScale>
                                    <p:animScale>
                                      <p:cBhvr>
                                        <p:cTn id="44" dur="26">
                                          <p:stCondLst>
                                            <p:cond delay="1808"/>
                                          </p:stCondLst>
                                        </p:cTn>
                                        <p:tgtEl>
                                          <p:spTgt spid="6"/>
                                        </p:tgtEl>
                                      </p:cBhvr>
                                      <p:to x="100000" y="95000"/>
                                    </p:animScale>
                                    <p:animScale>
                                      <p:cBhvr>
                                        <p:cTn id="45"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olo 1"/>
          <p:cNvSpPr>
            <a:spLocks noGrp="1"/>
          </p:cNvSpPr>
          <p:nvPr>
            <p:ph type="title"/>
          </p:nvPr>
        </p:nvSpPr>
        <p:spPr>
          <a:xfrm>
            <a:off x="250825" y="0"/>
            <a:ext cx="8893175" cy="1268413"/>
          </a:xfrm>
        </p:spPr>
        <p:txBody>
          <a:bodyPr/>
          <a:lstStyle/>
          <a:p>
            <a:r>
              <a:rPr lang="it-IT" smtClean="0"/>
              <a:t>                     </a:t>
            </a:r>
            <a:r>
              <a:rPr lang="it-IT" smtClean="0">
                <a:solidFill>
                  <a:srgbClr val="FF0000"/>
                </a:solidFill>
              </a:rPr>
              <a:t>TECNOLOGIA</a:t>
            </a:r>
            <a:endParaRPr lang="it-IT" smtClean="0"/>
          </a:p>
        </p:txBody>
      </p:sp>
      <p:sp>
        <p:nvSpPr>
          <p:cNvPr id="35842" name="Segnaposto contenuto 2"/>
          <p:cNvSpPr>
            <a:spLocks noGrp="1"/>
          </p:cNvSpPr>
          <p:nvPr>
            <p:ph idx="1"/>
          </p:nvPr>
        </p:nvSpPr>
        <p:spPr>
          <a:xfrm>
            <a:off x="107950" y="1268413"/>
            <a:ext cx="9036050" cy="5589587"/>
          </a:xfrm>
        </p:spPr>
        <p:txBody>
          <a:bodyPr/>
          <a:lstStyle/>
          <a:p>
            <a:pPr marL="0" indent="0">
              <a:buFont typeface="Wingdings 3" pitchFamily="18" charset="2"/>
              <a:buNone/>
            </a:pPr>
            <a:r>
              <a:rPr lang="it-IT" smtClean="0"/>
              <a:t>Il </a:t>
            </a:r>
            <a:r>
              <a:rPr lang="it-IT" smtClean="0">
                <a:solidFill>
                  <a:srgbClr val="FF0000"/>
                </a:solidFill>
              </a:rPr>
              <a:t>petrolio naturare o grezzo </a:t>
            </a:r>
            <a:r>
              <a:rPr lang="it-IT" smtClean="0">
                <a:solidFill>
                  <a:schemeClr val="tx1"/>
                </a:solidFill>
              </a:rPr>
              <a:t>è un liquido oleoso, più o meno denso, di odore sgradevole, di colore bruno, verde scuro o quasi nero, con riflessi azzurro-verdastri. Ha una massa volumica inferiore a quella dell’acqua, quindi può galleggiare. Attualmente è la più importante risorsa energetica mondiale ed è anche la materia prima di base per </a:t>
            </a:r>
            <a:r>
              <a:rPr lang="it-IT" smtClean="0">
                <a:solidFill>
                  <a:srgbClr val="FF0000"/>
                </a:solidFill>
              </a:rPr>
              <a:t>l’industria petrolchimiche. </a:t>
            </a:r>
            <a:r>
              <a:rPr lang="it-IT" smtClean="0">
                <a:solidFill>
                  <a:schemeClr val="tx1"/>
                </a:solidFill>
              </a:rPr>
              <a:t>Chimicamente il petrolio greggro è formata da una miscela di </a:t>
            </a:r>
            <a:r>
              <a:rPr lang="it-IT" smtClean="0">
                <a:solidFill>
                  <a:srgbClr val="FF0000"/>
                </a:solidFill>
              </a:rPr>
              <a:t>idrocarburi.</a:t>
            </a:r>
            <a:r>
              <a:rPr lang="it-IT" smtClean="0">
                <a:solidFill>
                  <a:schemeClr val="tx1"/>
                </a:solidFill>
              </a:rPr>
              <a:t> Il petrolio è il prodotto della trasformazione di organismi vegetali e animali, in seguito a complessi processi fisici e chimici svoltisi nel corso della lunghissima storia della Terra e che hanno portato alla formazione della </a:t>
            </a:r>
            <a:r>
              <a:rPr lang="it-IT" smtClean="0">
                <a:solidFill>
                  <a:srgbClr val="FF0000"/>
                </a:solidFill>
              </a:rPr>
              <a:t> rocce sedimentarie. </a:t>
            </a:r>
            <a:r>
              <a:rPr lang="it-IT" smtClean="0">
                <a:solidFill>
                  <a:schemeClr val="tx1"/>
                </a:solidFill>
              </a:rPr>
              <a:t>  </a:t>
            </a:r>
            <a:endParaRPr lang="it-IT" smtClean="0"/>
          </a:p>
        </p:txBody>
      </p:sp>
      <p:pic>
        <p:nvPicPr>
          <p:cNvPr id="4" name="Immagine 3"/>
          <p:cNvPicPr>
            <a:picLocks noChangeAspect="1"/>
          </p:cNvPicPr>
          <p:nvPr/>
        </p:nvPicPr>
        <p:blipFill>
          <a:blip r:embed="rId2"/>
          <a:srcRect/>
          <a:stretch>
            <a:fillRect/>
          </a:stretch>
        </p:blipFill>
        <p:spPr bwMode="auto">
          <a:xfrm>
            <a:off x="236538" y="3860800"/>
            <a:ext cx="3775075" cy="2997200"/>
          </a:xfrm>
          <a:prstGeom prst="rect">
            <a:avLst/>
          </a:prstGeom>
          <a:noFill/>
          <a:ln w="9525">
            <a:noFill/>
            <a:miter lim="800000"/>
            <a:headEnd/>
            <a:tailEnd/>
          </a:ln>
        </p:spPr>
      </p:pic>
      <p:pic>
        <p:nvPicPr>
          <p:cNvPr id="5" name="Immagine 4"/>
          <p:cNvPicPr>
            <a:picLocks noChangeAspect="1"/>
          </p:cNvPicPr>
          <p:nvPr/>
        </p:nvPicPr>
        <p:blipFill>
          <a:blip r:embed="rId3"/>
          <a:srcRect/>
          <a:stretch>
            <a:fillRect/>
          </a:stretch>
        </p:blipFill>
        <p:spPr bwMode="auto">
          <a:xfrm>
            <a:off x="5786438" y="3860800"/>
            <a:ext cx="3336925" cy="2881313"/>
          </a:xfrm>
          <a:prstGeom prst="rect">
            <a:avLst/>
          </a:prstGeom>
          <a:noFill/>
          <a:ln w="9525">
            <a:noFill/>
            <a:miter lim="800000"/>
            <a:headEnd/>
            <a:tailEnd/>
          </a:ln>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000"/>
                                        <p:tgtEl>
                                          <p:spTgt spid="5"/>
                                        </p:tgtEl>
                                      </p:cBhvr>
                                    </p:animEffect>
                                    <p:anim calcmode="lin" valueType="num">
                                      <p:cBhvr>
                                        <p:cTn id="16" dur="2000" fill="hold"/>
                                        <p:tgtEl>
                                          <p:spTgt spid="5"/>
                                        </p:tgtEl>
                                        <p:attrNameLst>
                                          <p:attrName>ppt_w</p:attrName>
                                        </p:attrNameLst>
                                      </p:cBhvr>
                                      <p:tavLst>
                                        <p:tav tm="0" fmla="#ppt_w*sin(2.5*pi*$)">
                                          <p:val>
                                            <p:fltVal val="0"/>
                                          </p:val>
                                        </p:tav>
                                        <p:tav tm="100000">
                                          <p:val>
                                            <p:fltVal val="1"/>
                                          </p:val>
                                        </p:tav>
                                      </p:tavLst>
                                    </p:anim>
                                    <p:anim calcmode="lin" valueType="num">
                                      <p:cBhvr>
                                        <p:cTn id="17"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rcRect/>
          <a:stretch>
            <a:fillRect/>
          </a:stretch>
        </p:blipFill>
        <p:spPr bwMode="auto">
          <a:xfrm>
            <a:off x="179388" y="1588"/>
            <a:ext cx="3313112" cy="2398712"/>
          </a:xfrm>
          <a:prstGeom prst="rect">
            <a:avLst/>
          </a:prstGeom>
          <a:noFill/>
          <a:ln w="9525">
            <a:noFill/>
            <a:miter lim="800000"/>
            <a:headEnd/>
            <a:tailEnd/>
          </a:ln>
        </p:spPr>
      </p:pic>
      <p:pic>
        <p:nvPicPr>
          <p:cNvPr id="3" name="Immagine 2"/>
          <p:cNvPicPr>
            <a:picLocks noChangeAspect="1"/>
          </p:cNvPicPr>
          <p:nvPr/>
        </p:nvPicPr>
        <p:blipFill>
          <a:blip r:embed="rId3"/>
          <a:srcRect/>
          <a:stretch>
            <a:fillRect/>
          </a:stretch>
        </p:blipFill>
        <p:spPr bwMode="auto">
          <a:xfrm>
            <a:off x="4811713" y="12700"/>
            <a:ext cx="4329112" cy="2398713"/>
          </a:xfrm>
          <a:prstGeom prst="rect">
            <a:avLst/>
          </a:prstGeom>
          <a:noFill/>
          <a:ln w="9525">
            <a:noFill/>
            <a:miter lim="800000"/>
            <a:headEnd/>
            <a:tailEnd/>
          </a:ln>
        </p:spPr>
      </p:pic>
      <p:pic>
        <p:nvPicPr>
          <p:cNvPr id="4" name="Immagine 3"/>
          <p:cNvPicPr>
            <a:picLocks noChangeAspect="1"/>
          </p:cNvPicPr>
          <p:nvPr/>
        </p:nvPicPr>
        <p:blipFill>
          <a:blip r:embed="rId4"/>
          <a:srcRect/>
          <a:stretch>
            <a:fillRect/>
          </a:stretch>
        </p:blipFill>
        <p:spPr bwMode="auto">
          <a:xfrm>
            <a:off x="2555875" y="2411413"/>
            <a:ext cx="3322638" cy="2489200"/>
          </a:xfrm>
          <a:prstGeom prst="rect">
            <a:avLst/>
          </a:prstGeom>
          <a:noFill/>
          <a:ln w="9525">
            <a:noFill/>
            <a:miter lim="800000"/>
            <a:headEnd/>
            <a:tailEnd/>
          </a:ln>
        </p:spPr>
      </p:pic>
      <p:pic>
        <p:nvPicPr>
          <p:cNvPr id="5" name="Immagine 4"/>
          <p:cNvPicPr>
            <a:picLocks noChangeAspect="1"/>
          </p:cNvPicPr>
          <p:nvPr/>
        </p:nvPicPr>
        <p:blipFill>
          <a:blip r:embed="rId5"/>
          <a:srcRect/>
          <a:stretch>
            <a:fillRect/>
          </a:stretch>
        </p:blipFill>
        <p:spPr bwMode="auto">
          <a:xfrm>
            <a:off x="5867400" y="4149725"/>
            <a:ext cx="3251200" cy="2709863"/>
          </a:xfrm>
          <a:prstGeom prst="rect">
            <a:avLst/>
          </a:prstGeom>
          <a:noFill/>
          <a:ln w="9525">
            <a:noFill/>
            <a:miter lim="800000"/>
            <a:headEnd/>
            <a:tailEnd/>
          </a:ln>
        </p:spPr>
      </p:pic>
      <p:pic>
        <p:nvPicPr>
          <p:cNvPr id="6" name="Immagine 5"/>
          <p:cNvPicPr>
            <a:picLocks noChangeAspect="1"/>
          </p:cNvPicPr>
          <p:nvPr/>
        </p:nvPicPr>
        <p:blipFill>
          <a:blip r:embed="rId6"/>
          <a:srcRect/>
          <a:stretch>
            <a:fillRect/>
          </a:stretch>
        </p:blipFill>
        <p:spPr bwMode="auto">
          <a:xfrm>
            <a:off x="179388" y="4868863"/>
            <a:ext cx="3024187" cy="196215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5"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0"/>
                                        <p:tgtEl>
                                          <p:spTgt spid="4"/>
                                        </p:tgtEl>
                                      </p:cBhvr>
                                    </p:animEffect>
                                    <p:anim calcmode="lin" valueType="num">
                                      <p:cBhvr>
                                        <p:cTn id="18" dur="2000" fill="hold"/>
                                        <p:tgtEl>
                                          <p:spTgt spid="4"/>
                                        </p:tgtEl>
                                        <p:attrNameLst>
                                          <p:attrName>ppt_w</p:attrName>
                                        </p:attrNameLst>
                                      </p:cBhvr>
                                      <p:tavLst>
                                        <p:tav tm="0" fmla="#ppt_w*sin(2.5*pi*$)">
                                          <p:val>
                                            <p:fltVal val="0"/>
                                          </p:val>
                                        </p:tav>
                                        <p:tav tm="100000">
                                          <p:val>
                                            <p:fltVal val="1"/>
                                          </p:val>
                                        </p:tav>
                                      </p:tavLst>
                                    </p:anim>
                                    <p:anim calcmode="lin" valueType="num">
                                      <p:cBhvr>
                                        <p:cTn id="19"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6" presetClass="entr" presetSubtype="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80">
                                          <p:stCondLst>
                                            <p:cond delay="0"/>
                                          </p:stCondLst>
                                        </p:cTn>
                                        <p:tgtEl>
                                          <p:spTgt spid="6"/>
                                        </p:tgtEl>
                                      </p:cBhvr>
                                    </p:animEffect>
                                    <p:anim calcmode="lin" valueType="num">
                                      <p:cBhvr>
                                        <p:cTn id="25"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0" dur="26">
                                          <p:stCondLst>
                                            <p:cond delay="650"/>
                                          </p:stCondLst>
                                        </p:cTn>
                                        <p:tgtEl>
                                          <p:spTgt spid="6"/>
                                        </p:tgtEl>
                                      </p:cBhvr>
                                      <p:to x="100000" y="60000"/>
                                    </p:animScale>
                                    <p:animScale>
                                      <p:cBhvr>
                                        <p:cTn id="31" dur="166" decel="50000">
                                          <p:stCondLst>
                                            <p:cond delay="676"/>
                                          </p:stCondLst>
                                        </p:cTn>
                                        <p:tgtEl>
                                          <p:spTgt spid="6"/>
                                        </p:tgtEl>
                                      </p:cBhvr>
                                      <p:to x="100000" y="100000"/>
                                    </p:animScale>
                                    <p:animScale>
                                      <p:cBhvr>
                                        <p:cTn id="32" dur="26">
                                          <p:stCondLst>
                                            <p:cond delay="1312"/>
                                          </p:stCondLst>
                                        </p:cTn>
                                        <p:tgtEl>
                                          <p:spTgt spid="6"/>
                                        </p:tgtEl>
                                      </p:cBhvr>
                                      <p:to x="100000" y="80000"/>
                                    </p:animScale>
                                    <p:animScale>
                                      <p:cBhvr>
                                        <p:cTn id="33" dur="166" decel="50000">
                                          <p:stCondLst>
                                            <p:cond delay="1338"/>
                                          </p:stCondLst>
                                        </p:cTn>
                                        <p:tgtEl>
                                          <p:spTgt spid="6"/>
                                        </p:tgtEl>
                                      </p:cBhvr>
                                      <p:to x="100000" y="100000"/>
                                    </p:animScale>
                                    <p:animScale>
                                      <p:cBhvr>
                                        <p:cTn id="34" dur="26">
                                          <p:stCondLst>
                                            <p:cond delay="1642"/>
                                          </p:stCondLst>
                                        </p:cTn>
                                        <p:tgtEl>
                                          <p:spTgt spid="6"/>
                                        </p:tgtEl>
                                      </p:cBhvr>
                                      <p:to x="100000" y="90000"/>
                                    </p:animScale>
                                    <p:animScale>
                                      <p:cBhvr>
                                        <p:cTn id="35" dur="166" decel="50000">
                                          <p:stCondLst>
                                            <p:cond delay="1668"/>
                                          </p:stCondLst>
                                        </p:cTn>
                                        <p:tgtEl>
                                          <p:spTgt spid="6"/>
                                        </p:tgtEl>
                                      </p:cBhvr>
                                      <p:to x="100000" y="100000"/>
                                    </p:animScale>
                                    <p:animScale>
                                      <p:cBhvr>
                                        <p:cTn id="36" dur="26">
                                          <p:stCondLst>
                                            <p:cond delay="1808"/>
                                          </p:stCondLst>
                                        </p:cTn>
                                        <p:tgtEl>
                                          <p:spTgt spid="6"/>
                                        </p:tgtEl>
                                      </p:cBhvr>
                                      <p:to x="100000" y="95000"/>
                                    </p:animScale>
                                    <p:animScale>
                                      <p:cBhvr>
                                        <p:cTn id="37" dur="166" decel="50000">
                                          <p:stCondLst>
                                            <p:cond delay="1834"/>
                                          </p:stCondLst>
                                        </p:cTn>
                                        <p:tgtEl>
                                          <p:spTgt spid="6"/>
                                        </p:tgtEl>
                                      </p:cBhvr>
                                      <p:to x="100000" y="100000"/>
                                    </p:animScale>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heel(1)">
                                      <p:cBhvr>
                                        <p:cTn id="4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olo 1"/>
          <p:cNvSpPr>
            <a:spLocks noGrp="1"/>
          </p:cNvSpPr>
          <p:nvPr>
            <p:ph type="ctrTitle"/>
          </p:nvPr>
        </p:nvSpPr>
        <p:spPr>
          <a:xfrm>
            <a:off x="250825" y="0"/>
            <a:ext cx="8893175" cy="820738"/>
          </a:xfrm>
        </p:spPr>
        <p:txBody>
          <a:bodyPr/>
          <a:lstStyle/>
          <a:p>
            <a:r>
              <a:rPr lang="it-IT" sz="1200" smtClean="0"/>
              <a:t>                                                                                    </a:t>
            </a:r>
            <a:r>
              <a:rPr lang="it-IT" sz="3600" smtClean="0">
                <a:solidFill>
                  <a:srgbClr val="FF0000"/>
                </a:solidFill>
              </a:rPr>
              <a:t>FRANCESE</a:t>
            </a:r>
            <a:endParaRPr lang="it-IT" sz="1200" smtClean="0"/>
          </a:p>
        </p:txBody>
      </p:sp>
      <p:sp>
        <p:nvSpPr>
          <p:cNvPr id="3" name="Sottotitolo 2"/>
          <p:cNvSpPr>
            <a:spLocks noGrp="1"/>
          </p:cNvSpPr>
          <p:nvPr>
            <p:ph type="subTitle" idx="1"/>
          </p:nvPr>
        </p:nvSpPr>
        <p:spPr>
          <a:xfrm>
            <a:off x="250825" y="692150"/>
            <a:ext cx="8893175" cy="5846763"/>
          </a:xfrm>
        </p:spPr>
        <p:txBody>
          <a:bodyPr rtlCol="0">
            <a:normAutofit/>
          </a:bodyPr>
          <a:lstStyle/>
          <a:p>
            <a:pPr fontAlgn="auto">
              <a:spcAft>
                <a:spcPts val="0"/>
              </a:spcAft>
              <a:buFont typeface="Wingdings 3" charset="2"/>
              <a:buNone/>
              <a:defRPr/>
            </a:pPr>
            <a:r>
              <a:rPr lang="fr-FR" sz="1600" dirty="0" smtClean="0"/>
              <a:t>Bonjour</a:t>
            </a:r>
            <a:r>
              <a:rPr lang="it-IT" sz="1600" dirty="0" smtClean="0"/>
              <a:t>,</a:t>
            </a:r>
          </a:p>
          <a:p>
            <a:pPr fontAlgn="auto">
              <a:spcAft>
                <a:spcPts val="0"/>
              </a:spcAft>
              <a:buFont typeface="Wingdings 3" charset="2"/>
              <a:buNone/>
              <a:defRPr/>
            </a:pPr>
            <a:r>
              <a:rPr lang="it-IT" sz="1600" dirty="0" smtClean="0"/>
              <a:t>mon nom et Luigina </a:t>
            </a:r>
            <a:r>
              <a:rPr lang="fr-FR" sz="1600" dirty="0" smtClean="0"/>
              <a:t>Picone,j’habite Volturara</a:t>
            </a:r>
            <a:r>
              <a:rPr lang="it-IT" sz="1600" dirty="0" smtClean="0"/>
              <a:t> Irpina, mes parents s’appellent </a:t>
            </a:r>
            <a:r>
              <a:rPr lang="fr-FR" sz="1600" dirty="0" smtClean="0"/>
              <a:t> Pasquale et Carmela. Mon père a une entreprise de moutons et de ma mère ai de mon père, je suis un fille gentille, sensigle, tendre et jà louse de ses choses. Mon plus grand rêvé est d’avoir une compagnie d’animaux, c’est mon désir, mais il est aussi un souhait de mon grand-père qui est mort. La société séré appelèe «  société de ALBERICO PICONE ». La meilleur chose chose dans ma vante. Je suis fierre de mon grand- père, parée que tous les gens parler de lui disent qu’il était un grand homme et qui était aussi un travailleur acharné.   </a:t>
            </a:r>
            <a:endParaRPr lang="it-IT" sz="1600" dirty="0" smtClean="0"/>
          </a:p>
          <a:p>
            <a:pPr fontAlgn="auto">
              <a:spcAft>
                <a:spcPts val="0"/>
              </a:spcAft>
              <a:buFont typeface="Wingdings 3" charset="2"/>
              <a:buNone/>
              <a:defRPr/>
            </a:pPr>
            <a:endParaRPr lang="fr-FR" dirty="0"/>
          </a:p>
        </p:txBody>
      </p:sp>
      <p:pic>
        <p:nvPicPr>
          <p:cNvPr id="4" name="Immagine 3"/>
          <p:cNvPicPr>
            <a:picLocks noChangeAspect="1"/>
          </p:cNvPicPr>
          <p:nvPr/>
        </p:nvPicPr>
        <p:blipFill>
          <a:blip r:embed="rId2"/>
          <a:srcRect/>
          <a:stretch>
            <a:fillRect/>
          </a:stretch>
        </p:blipFill>
        <p:spPr bwMode="auto">
          <a:xfrm>
            <a:off x="234950" y="3068638"/>
            <a:ext cx="3832225" cy="3352800"/>
          </a:xfrm>
          <a:prstGeom prst="rect">
            <a:avLst/>
          </a:prstGeom>
          <a:noFill/>
          <a:ln w="9525">
            <a:noFill/>
            <a:miter lim="800000"/>
            <a:headEnd/>
            <a:tailEnd/>
          </a:ln>
        </p:spPr>
      </p:pic>
      <p:pic>
        <p:nvPicPr>
          <p:cNvPr id="5" name="Immagine 4"/>
          <p:cNvPicPr>
            <a:picLocks noChangeAspect="1"/>
          </p:cNvPicPr>
          <p:nvPr/>
        </p:nvPicPr>
        <p:blipFill>
          <a:blip r:embed="rId3"/>
          <a:srcRect/>
          <a:stretch>
            <a:fillRect/>
          </a:stretch>
        </p:blipFill>
        <p:spPr bwMode="auto">
          <a:xfrm>
            <a:off x="4284663" y="3429000"/>
            <a:ext cx="4875212" cy="342900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5"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2000"/>
                                        <p:tgtEl>
                                          <p:spTgt spid="5"/>
                                        </p:tgtEl>
                                      </p:cBhvr>
                                    </p:animEffect>
                                    <p:anim calcmode="lin" valueType="num">
                                      <p:cBhvr>
                                        <p:cTn id="26" dur="2000" fill="hold"/>
                                        <p:tgtEl>
                                          <p:spTgt spid="5"/>
                                        </p:tgtEl>
                                        <p:attrNameLst>
                                          <p:attrName>ppt_w</p:attrName>
                                        </p:attrNameLst>
                                      </p:cBhvr>
                                      <p:tavLst>
                                        <p:tav tm="0" fmla="#ppt_w*sin(2.5*pi*$)">
                                          <p:val>
                                            <p:fltVal val="0"/>
                                          </p:val>
                                        </p:tav>
                                        <p:tav tm="100000">
                                          <p:val>
                                            <p:fltVal val="1"/>
                                          </p:val>
                                        </p:tav>
                                      </p:tavLst>
                                    </p:anim>
                                    <p:anim calcmode="lin" valueType="num">
                                      <p:cBhvr>
                                        <p:cTn id="27"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srcRect/>
          <a:stretch>
            <a:fillRect/>
          </a:stretch>
        </p:blipFill>
        <p:spPr bwMode="auto">
          <a:xfrm>
            <a:off x="179388" y="4103688"/>
            <a:ext cx="3887787" cy="2752725"/>
          </a:xfrm>
          <a:prstGeom prst="rect">
            <a:avLst/>
          </a:prstGeom>
          <a:noFill/>
          <a:ln w="9525">
            <a:noFill/>
            <a:miter lim="800000"/>
            <a:headEnd/>
            <a:tailEnd/>
          </a:ln>
        </p:spPr>
      </p:pic>
      <p:pic>
        <p:nvPicPr>
          <p:cNvPr id="5" name="Immagine 4"/>
          <p:cNvPicPr>
            <a:picLocks noChangeAspect="1"/>
          </p:cNvPicPr>
          <p:nvPr/>
        </p:nvPicPr>
        <p:blipFill>
          <a:blip r:embed="rId3"/>
          <a:srcRect/>
          <a:stretch>
            <a:fillRect/>
          </a:stretch>
        </p:blipFill>
        <p:spPr bwMode="auto">
          <a:xfrm>
            <a:off x="5895975" y="0"/>
            <a:ext cx="3262313" cy="2205038"/>
          </a:xfrm>
          <a:prstGeom prst="rect">
            <a:avLst/>
          </a:prstGeom>
          <a:noFill/>
          <a:ln w="9525">
            <a:noFill/>
            <a:miter lim="800000"/>
            <a:headEnd/>
            <a:tailEnd/>
          </a:ln>
        </p:spPr>
      </p:pic>
      <p:pic>
        <p:nvPicPr>
          <p:cNvPr id="6" name="Immagine 5"/>
          <p:cNvPicPr>
            <a:picLocks noChangeAspect="1"/>
          </p:cNvPicPr>
          <p:nvPr/>
        </p:nvPicPr>
        <p:blipFill>
          <a:blip r:embed="rId4"/>
          <a:srcRect/>
          <a:stretch>
            <a:fillRect/>
          </a:stretch>
        </p:blipFill>
        <p:spPr bwMode="auto">
          <a:xfrm>
            <a:off x="5549900" y="4652963"/>
            <a:ext cx="3594100" cy="2203450"/>
          </a:xfrm>
          <a:prstGeom prst="rect">
            <a:avLst/>
          </a:prstGeom>
          <a:noFill/>
          <a:ln w="9525">
            <a:noFill/>
            <a:miter lim="800000"/>
            <a:headEnd/>
            <a:tailEnd/>
          </a:ln>
        </p:spPr>
      </p:pic>
      <p:pic>
        <p:nvPicPr>
          <p:cNvPr id="2" name="Immagine 1"/>
          <p:cNvPicPr>
            <a:picLocks noChangeAspect="1"/>
          </p:cNvPicPr>
          <p:nvPr/>
        </p:nvPicPr>
        <p:blipFill>
          <a:blip r:embed="rId5"/>
          <a:srcRect/>
          <a:stretch>
            <a:fillRect/>
          </a:stretch>
        </p:blipFill>
        <p:spPr bwMode="auto">
          <a:xfrm>
            <a:off x="179388" y="0"/>
            <a:ext cx="3473450" cy="3933825"/>
          </a:xfrm>
          <a:prstGeom prst="rect">
            <a:avLst/>
          </a:prstGeom>
          <a:noFill/>
          <a:ln w="9525">
            <a:noFill/>
            <a:miter lim="800000"/>
            <a:headEnd/>
            <a:tailEnd/>
          </a:ln>
        </p:spPr>
      </p:pic>
      <p:pic>
        <p:nvPicPr>
          <p:cNvPr id="3" name="Immagine 2"/>
          <p:cNvPicPr>
            <a:picLocks noChangeAspect="1"/>
          </p:cNvPicPr>
          <p:nvPr/>
        </p:nvPicPr>
        <p:blipFill>
          <a:blip r:embed="rId6"/>
          <a:srcRect/>
          <a:stretch>
            <a:fillRect/>
          </a:stretch>
        </p:blipFill>
        <p:spPr bwMode="auto">
          <a:xfrm>
            <a:off x="4067175" y="2225675"/>
            <a:ext cx="4910138" cy="2427288"/>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2" presetClass="emph" presetSubtype="0" fill="hold" nodeType="clickEffect">
                                  <p:stCondLst>
                                    <p:cond delay="0"/>
                                  </p:stCondLst>
                                  <p:childTnLst>
                                    <p:animRot by="120000">
                                      <p:cBhvr>
                                        <p:cTn id="19" dur="100" fill="hold">
                                          <p:stCondLst>
                                            <p:cond delay="0"/>
                                          </p:stCondLst>
                                        </p:cTn>
                                        <p:tgtEl>
                                          <p:spTgt spid="6"/>
                                        </p:tgtEl>
                                        <p:attrNameLst>
                                          <p:attrName>r</p:attrName>
                                        </p:attrNameLst>
                                      </p:cBhvr>
                                    </p:animRot>
                                    <p:animRot by="-240000">
                                      <p:cBhvr>
                                        <p:cTn id="20" dur="200" fill="hold">
                                          <p:stCondLst>
                                            <p:cond delay="200"/>
                                          </p:stCondLst>
                                        </p:cTn>
                                        <p:tgtEl>
                                          <p:spTgt spid="6"/>
                                        </p:tgtEl>
                                        <p:attrNameLst>
                                          <p:attrName>r</p:attrName>
                                        </p:attrNameLst>
                                      </p:cBhvr>
                                    </p:animRot>
                                    <p:animRot by="240000">
                                      <p:cBhvr>
                                        <p:cTn id="21" dur="200" fill="hold">
                                          <p:stCondLst>
                                            <p:cond delay="400"/>
                                          </p:stCondLst>
                                        </p:cTn>
                                        <p:tgtEl>
                                          <p:spTgt spid="6"/>
                                        </p:tgtEl>
                                        <p:attrNameLst>
                                          <p:attrName>r</p:attrName>
                                        </p:attrNameLst>
                                      </p:cBhvr>
                                    </p:animRot>
                                    <p:animRot by="-240000">
                                      <p:cBhvr>
                                        <p:cTn id="22" dur="200" fill="hold">
                                          <p:stCondLst>
                                            <p:cond delay="600"/>
                                          </p:stCondLst>
                                        </p:cTn>
                                        <p:tgtEl>
                                          <p:spTgt spid="6"/>
                                        </p:tgtEl>
                                        <p:attrNameLst>
                                          <p:attrName>r</p:attrName>
                                        </p:attrNameLst>
                                      </p:cBhvr>
                                    </p:animRot>
                                    <p:animRot by="120000">
                                      <p:cBhvr>
                                        <p:cTn id="23" dur="200" fill="hold">
                                          <p:stCondLst>
                                            <p:cond delay="800"/>
                                          </p:stCondLst>
                                        </p:cTn>
                                        <p:tgtEl>
                                          <p:spTgt spid="6"/>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580">
                                          <p:stCondLst>
                                            <p:cond delay="0"/>
                                          </p:stCondLst>
                                        </p:cTn>
                                        <p:tgtEl>
                                          <p:spTgt spid="3"/>
                                        </p:tgtEl>
                                      </p:cBhvr>
                                    </p:animEffect>
                                    <p:anim calcmode="lin" valueType="num">
                                      <p:cBhvr>
                                        <p:cTn id="3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41" dur="26">
                                          <p:stCondLst>
                                            <p:cond delay="650"/>
                                          </p:stCondLst>
                                        </p:cTn>
                                        <p:tgtEl>
                                          <p:spTgt spid="3"/>
                                        </p:tgtEl>
                                      </p:cBhvr>
                                      <p:to x="100000" y="60000"/>
                                    </p:animScale>
                                    <p:animScale>
                                      <p:cBhvr>
                                        <p:cTn id="42" dur="166" decel="50000">
                                          <p:stCondLst>
                                            <p:cond delay="676"/>
                                          </p:stCondLst>
                                        </p:cTn>
                                        <p:tgtEl>
                                          <p:spTgt spid="3"/>
                                        </p:tgtEl>
                                      </p:cBhvr>
                                      <p:to x="100000" y="100000"/>
                                    </p:animScale>
                                    <p:animScale>
                                      <p:cBhvr>
                                        <p:cTn id="43" dur="26">
                                          <p:stCondLst>
                                            <p:cond delay="1312"/>
                                          </p:stCondLst>
                                        </p:cTn>
                                        <p:tgtEl>
                                          <p:spTgt spid="3"/>
                                        </p:tgtEl>
                                      </p:cBhvr>
                                      <p:to x="100000" y="80000"/>
                                    </p:animScale>
                                    <p:animScale>
                                      <p:cBhvr>
                                        <p:cTn id="44" dur="166" decel="50000">
                                          <p:stCondLst>
                                            <p:cond delay="1338"/>
                                          </p:stCondLst>
                                        </p:cTn>
                                        <p:tgtEl>
                                          <p:spTgt spid="3"/>
                                        </p:tgtEl>
                                      </p:cBhvr>
                                      <p:to x="100000" y="100000"/>
                                    </p:animScale>
                                    <p:animScale>
                                      <p:cBhvr>
                                        <p:cTn id="45" dur="26">
                                          <p:stCondLst>
                                            <p:cond delay="1642"/>
                                          </p:stCondLst>
                                        </p:cTn>
                                        <p:tgtEl>
                                          <p:spTgt spid="3"/>
                                        </p:tgtEl>
                                      </p:cBhvr>
                                      <p:to x="100000" y="90000"/>
                                    </p:animScale>
                                    <p:animScale>
                                      <p:cBhvr>
                                        <p:cTn id="46" dur="166" decel="50000">
                                          <p:stCondLst>
                                            <p:cond delay="1668"/>
                                          </p:stCondLst>
                                        </p:cTn>
                                        <p:tgtEl>
                                          <p:spTgt spid="3"/>
                                        </p:tgtEl>
                                      </p:cBhvr>
                                      <p:to x="100000" y="100000"/>
                                    </p:animScale>
                                    <p:animScale>
                                      <p:cBhvr>
                                        <p:cTn id="47" dur="26">
                                          <p:stCondLst>
                                            <p:cond delay="1808"/>
                                          </p:stCondLst>
                                        </p:cTn>
                                        <p:tgtEl>
                                          <p:spTgt spid="3"/>
                                        </p:tgtEl>
                                      </p:cBhvr>
                                      <p:to x="100000" y="95000"/>
                                    </p:animScale>
                                    <p:animScale>
                                      <p:cBhvr>
                                        <p:cTn id="48"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258888" y="333375"/>
            <a:ext cx="7058025" cy="2879725"/>
          </a:xfrm>
        </p:spPr>
        <p:txBody>
          <a:bodyPr rtlCol="0">
            <a:normAutofit fontScale="92500" lnSpcReduction="10000"/>
          </a:bodyPr>
          <a:lstStyle/>
          <a:p>
            <a:pPr fontAlgn="auto">
              <a:spcAft>
                <a:spcPts val="0"/>
              </a:spcAft>
              <a:buFont typeface="Wingdings 3" charset="2"/>
              <a:buNone/>
              <a:defRPr/>
            </a:pPr>
            <a:r>
              <a:rPr lang="it-IT" dirty="0" smtClean="0">
                <a:solidFill>
                  <a:schemeClr val="tx1">
                    <a:lumMod val="75000"/>
                    <a:lumOff val="25000"/>
                  </a:schemeClr>
                </a:solidFill>
              </a:rPr>
              <a:t>Alunna: </a:t>
            </a:r>
            <a:r>
              <a:rPr lang="it-IT" dirty="0" smtClean="0">
                <a:solidFill>
                  <a:srgbClr val="FF0000"/>
                </a:solidFill>
              </a:rPr>
              <a:t>Luigina Picone</a:t>
            </a:r>
            <a:r>
              <a:rPr lang="it-IT" dirty="0" smtClean="0">
                <a:solidFill>
                  <a:schemeClr val="tx1">
                    <a:lumMod val="75000"/>
                    <a:lumOff val="25000"/>
                  </a:schemeClr>
                </a:solidFill>
              </a:rPr>
              <a:t> </a:t>
            </a:r>
          </a:p>
          <a:p>
            <a:pPr fontAlgn="auto">
              <a:spcAft>
                <a:spcPts val="0"/>
              </a:spcAft>
              <a:buFont typeface="Wingdings 3" charset="2"/>
              <a:buNone/>
              <a:defRPr/>
            </a:pPr>
            <a:r>
              <a:rPr lang="it-IT" dirty="0" smtClean="0">
                <a:solidFill>
                  <a:schemeClr val="tx1">
                    <a:lumMod val="75000"/>
                    <a:lumOff val="25000"/>
                  </a:schemeClr>
                </a:solidFill>
              </a:rPr>
              <a:t>Classe: </a:t>
            </a:r>
            <a:r>
              <a:rPr lang="it-IT" dirty="0" smtClean="0">
                <a:solidFill>
                  <a:srgbClr val="FF0000"/>
                </a:solidFill>
              </a:rPr>
              <a:t>3 A</a:t>
            </a:r>
            <a:r>
              <a:rPr lang="it-IT" dirty="0" smtClean="0">
                <a:solidFill>
                  <a:schemeClr val="tx1">
                    <a:lumMod val="75000"/>
                    <a:lumOff val="25000"/>
                  </a:schemeClr>
                </a:solidFill>
              </a:rPr>
              <a:t> </a:t>
            </a:r>
          </a:p>
          <a:p>
            <a:pPr fontAlgn="auto">
              <a:spcAft>
                <a:spcPts val="0"/>
              </a:spcAft>
              <a:buFont typeface="Wingdings 3" charset="2"/>
              <a:buNone/>
              <a:defRPr/>
            </a:pPr>
            <a:r>
              <a:rPr lang="it-IT" dirty="0" smtClean="0">
                <a:solidFill>
                  <a:schemeClr val="tx1">
                    <a:lumMod val="75000"/>
                    <a:lumOff val="25000"/>
                  </a:schemeClr>
                </a:solidFill>
              </a:rPr>
              <a:t>Istituto complessivo “Alessandro Di Meo”  </a:t>
            </a:r>
          </a:p>
          <a:p>
            <a:pPr fontAlgn="auto">
              <a:spcAft>
                <a:spcPts val="0"/>
              </a:spcAft>
              <a:buFont typeface="Wingdings 3" charset="2"/>
              <a:buNone/>
              <a:defRPr/>
            </a:pPr>
            <a:endParaRPr lang="it-IT" dirty="0" smtClean="0">
              <a:solidFill>
                <a:schemeClr val="tx1">
                  <a:lumMod val="75000"/>
                  <a:lumOff val="25000"/>
                </a:schemeClr>
              </a:solidFill>
            </a:endParaRPr>
          </a:p>
          <a:p>
            <a:pPr fontAlgn="auto">
              <a:spcAft>
                <a:spcPts val="0"/>
              </a:spcAft>
              <a:buFont typeface="Wingdings 3" charset="2"/>
              <a:buNone/>
              <a:defRPr/>
            </a:pPr>
            <a:r>
              <a:rPr lang="it-IT" dirty="0" smtClean="0">
                <a:solidFill>
                  <a:schemeClr val="tx1">
                    <a:lumMod val="75000"/>
                    <a:lumOff val="25000"/>
                  </a:schemeClr>
                </a:solidFill>
              </a:rPr>
              <a:t>Ho scelto questa tesina perché quest’anno </a:t>
            </a:r>
          </a:p>
          <a:p>
            <a:pPr fontAlgn="auto">
              <a:spcAft>
                <a:spcPts val="0"/>
              </a:spcAft>
              <a:buFont typeface="Wingdings 3" charset="2"/>
              <a:buNone/>
              <a:defRPr/>
            </a:pPr>
            <a:r>
              <a:rPr lang="it-IT" dirty="0" smtClean="0">
                <a:solidFill>
                  <a:schemeClr val="tx1">
                    <a:lumMod val="75000"/>
                    <a:lumOff val="25000"/>
                  </a:schemeClr>
                </a:solidFill>
              </a:rPr>
              <a:t>la Prima Guerra Mondiale compie il 100°</a:t>
            </a:r>
          </a:p>
          <a:p>
            <a:pPr fontAlgn="auto">
              <a:spcAft>
                <a:spcPts val="0"/>
              </a:spcAft>
              <a:buFont typeface="Wingdings 3" charset="2"/>
              <a:buNone/>
              <a:defRPr/>
            </a:pPr>
            <a:r>
              <a:rPr lang="it-IT" dirty="0" smtClean="0">
                <a:solidFill>
                  <a:schemeClr val="tx1">
                    <a:lumMod val="75000"/>
                    <a:lumOff val="25000"/>
                  </a:schemeClr>
                </a:solidFill>
              </a:rPr>
              <a:t>anniversario.</a:t>
            </a:r>
          </a:p>
          <a:p>
            <a:pPr fontAlgn="auto">
              <a:spcAft>
                <a:spcPts val="0"/>
              </a:spcAft>
              <a:buFont typeface="Wingdings 3" charset="2"/>
              <a:buNone/>
              <a:defRPr/>
            </a:pPr>
            <a:r>
              <a:rPr lang="it-IT" dirty="0" smtClean="0">
                <a:solidFill>
                  <a:schemeClr val="tx1">
                    <a:lumMod val="75000"/>
                    <a:lumOff val="25000"/>
                  </a:schemeClr>
                </a:solidFill>
              </a:rPr>
              <a:t> </a:t>
            </a:r>
            <a:endParaRPr lang="it-IT" dirty="0">
              <a:solidFill>
                <a:schemeClr val="tx1">
                  <a:lumMod val="75000"/>
                  <a:lumOff val="25000"/>
                </a:schemeClr>
              </a:solidFill>
            </a:endParaRPr>
          </a:p>
        </p:txBody>
      </p:sp>
    </p:spTree>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olo 1"/>
          <p:cNvSpPr>
            <a:spLocks noGrp="1"/>
          </p:cNvSpPr>
          <p:nvPr>
            <p:ph type="ctrTitle"/>
          </p:nvPr>
        </p:nvSpPr>
        <p:spPr>
          <a:xfrm>
            <a:off x="179388" y="0"/>
            <a:ext cx="8964612" cy="836613"/>
          </a:xfrm>
        </p:spPr>
        <p:txBody>
          <a:bodyPr/>
          <a:lstStyle/>
          <a:p>
            <a:r>
              <a:rPr lang="it-IT" sz="3600" smtClean="0"/>
              <a:t>                             </a:t>
            </a:r>
            <a:r>
              <a:rPr lang="it-IT" sz="3600" smtClean="0">
                <a:solidFill>
                  <a:srgbClr val="FF0000"/>
                </a:solidFill>
              </a:rPr>
              <a:t>ED. FISICA</a:t>
            </a:r>
            <a:endParaRPr lang="it-IT" sz="3600" smtClean="0"/>
          </a:p>
        </p:txBody>
      </p:sp>
      <p:sp>
        <p:nvSpPr>
          <p:cNvPr id="39938" name="Sottotitolo 2"/>
          <p:cNvSpPr>
            <a:spLocks noGrp="1"/>
          </p:cNvSpPr>
          <p:nvPr>
            <p:ph type="subTitle" idx="1"/>
          </p:nvPr>
        </p:nvSpPr>
        <p:spPr>
          <a:xfrm>
            <a:off x="157163" y="836613"/>
            <a:ext cx="8986837" cy="5905500"/>
          </a:xfrm>
        </p:spPr>
        <p:txBody>
          <a:bodyPr/>
          <a:lstStyle/>
          <a:p>
            <a:r>
              <a:rPr lang="it-IT" smtClean="0">
                <a:solidFill>
                  <a:schemeClr val="tx1"/>
                </a:solidFill>
              </a:rPr>
              <a:t>La pallavolo, o volley, è uno sport a cui partecipano due squadre composte ciascuna da 6 giocatori. Il campo da gioco è di forma rettangolare di 18X9 metri diviso da una rete in due quadrati di 9X9metri che identificano la metà campo di una squadra dall’altra. La partita si divide in set da 25 punti l’uno, ciascuna squadra si aggiudica la vittoria di un set al raggiungimento del 25° punto, avendone almeno due di vantaggio, altrimenti si prosegue finché una delle due squadre non otterrà i due punti di vantaggio necessari. La partita finisce dopo che la squadra vince tutti i 3 set.   </a:t>
            </a:r>
          </a:p>
        </p:txBody>
      </p:sp>
      <p:pic>
        <p:nvPicPr>
          <p:cNvPr id="4" name="Immagine 3"/>
          <p:cNvPicPr>
            <a:picLocks noChangeAspect="1"/>
          </p:cNvPicPr>
          <p:nvPr/>
        </p:nvPicPr>
        <p:blipFill>
          <a:blip r:embed="rId2"/>
          <a:srcRect/>
          <a:stretch>
            <a:fillRect/>
          </a:stretch>
        </p:blipFill>
        <p:spPr bwMode="auto">
          <a:xfrm>
            <a:off x="179388" y="3573463"/>
            <a:ext cx="3746500" cy="3284537"/>
          </a:xfrm>
          <a:prstGeom prst="rect">
            <a:avLst/>
          </a:prstGeom>
          <a:noFill/>
          <a:ln w="9525">
            <a:noFill/>
            <a:miter lim="800000"/>
            <a:headEnd/>
            <a:tailEnd/>
          </a:ln>
        </p:spPr>
      </p:pic>
      <p:pic>
        <p:nvPicPr>
          <p:cNvPr id="5" name="Immagine 4"/>
          <p:cNvPicPr>
            <a:picLocks noChangeAspect="1"/>
          </p:cNvPicPr>
          <p:nvPr/>
        </p:nvPicPr>
        <p:blipFill>
          <a:blip r:embed="rId3"/>
          <a:srcRect/>
          <a:stretch>
            <a:fillRect/>
          </a:stretch>
        </p:blipFill>
        <p:spPr bwMode="auto">
          <a:xfrm>
            <a:off x="5508625" y="2874963"/>
            <a:ext cx="3635375" cy="3970337"/>
          </a:xfrm>
          <a:prstGeom prst="rect">
            <a:avLst/>
          </a:prstGeom>
          <a:noFill/>
          <a:ln w="9525">
            <a:noFill/>
            <a:miter lim="800000"/>
            <a:headEnd/>
            <a:tailEnd/>
          </a:ln>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5"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anim calcmode="lin" valueType="num">
                                      <p:cBhvr>
                                        <p:cTn id="14" dur="2000" fill="hold"/>
                                        <p:tgtEl>
                                          <p:spTgt spid="5"/>
                                        </p:tgtEl>
                                        <p:attrNameLst>
                                          <p:attrName>ppt_w</p:attrName>
                                        </p:attrNameLst>
                                      </p:cBhvr>
                                      <p:tavLst>
                                        <p:tav tm="0" fmla="#ppt_w*sin(2.5*pi*$)">
                                          <p:val>
                                            <p:fltVal val="0"/>
                                          </p:val>
                                        </p:tav>
                                        <p:tav tm="100000">
                                          <p:val>
                                            <p:fltVal val="1"/>
                                          </p:val>
                                        </p:tav>
                                      </p:tavLst>
                                    </p:anim>
                                    <p:anim calcmode="lin" valueType="num">
                                      <p:cBhvr>
                                        <p:cTn id="15"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rcRect/>
          <a:stretch>
            <a:fillRect/>
          </a:stretch>
        </p:blipFill>
        <p:spPr bwMode="auto">
          <a:xfrm>
            <a:off x="182563" y="0"/>
            <a:ext cx="3095625" cy="2884488"/>
          </a:xfrm>
          <a:prstGeom prst="rect">
            <a:avLst/>
          </a:prstGeom>
          <a:noFill/>
          <a:ln w="9525">
            <a:noFill/>
            <a:miter lim="800000"/>
            <a:headEnd/>
            <a:tailEnd/>
          </a:ln>
        </p:spPr>
      </p:pic>
      <p:pic>
        <p:nvPicPr>
          <p:cNvPr id="3" name="Immagine 2"/>
          <p:cNvPicPr>
            <a:picLocks noChangeAspect="1"/>
          </p:cNvPicPr>
          <p:nvPr/>
        </p:nvPicPr>
        <p:blipFill>
          <a:blip r:embed="rId3"/>
          <a:srcRect/>
          <a:stretch>
            <a:fillRect/>
          </a:stretch>
        </p:blipFill>
        <p:spPr bwMode="auto">
          <a:xfrm>
            <a:off x="6159500" y="3571875"/>
            <a:ext cx="2981325" cy="3252788"/>
          </a:xfrm>
          <a:prstGeom prst="rect">
            <a:avLst/>
          </a:prstGeom>
          <a:noFill/>
          <a:ln w="9525">
            <a:noFill/>
            <a:miter lim="800000"/>
            <a:headEnd/>
            <a:tailEnd/>
          </a:ln>
        </p:spPr>
      </p:pic>
      <p:pic>
        <p:nvPicPr>
          <p:cNvPr id="4" name="Immagine 3"/>
          <p:cNvPicPr>
            <a:picLocks noChangeAspect="1"/>
          </p:cNvPicPr>
          <p:nvPr/>
        </p:nvPicPr>
        <p:blipFill>
          <a:blip r:embed="rId4"/>
          <a:srcRect/>
          <a:stretch>
            <a:fillRect/>
          </a:stretch>
        </p:blipFill>
        <p:spPr bwMode="auto">
          <a:xfrm>
            <a:off x="3279775" y="260350"/>
            <a:ext cx="3024188" cy="3311525"/>
          </a:xfrm>
          <a:prstGeom prst="rect">
            <a:avLst/>
          </a:prstGeom>
          <a:noFill/>
          <a:ln w="9525">
            <a:noFill/>
            <a:miter lim="800000"/>
            <a:headEnd/>
            <a:tailEnd/>
          </a:ln>
        </p:spPr>
      </p:pic>
      <p:pic>
        <p:nvPicPr>
          <p:cNvPr id="5" name="Immagine 4"/>
          <p:cNvPicPr>
            <a:picLocks noChangeAspect="1"/>
          </p:cNvPicPr>
          <p:nvPr/>
        </p:nvPicPr>
        <p:blipFill>
          <a:blip r:embed="rId5"/>
          <a:srcRect/>
          <a:stretch>
            <a:fillRect/>
          </a:stretch>
        </p:blipFill>
        <p:spPr bwMode="auto">
          <a:xfrm>
            <a:off x="128588" y="3298825"/>
            <a:ext cx="3149600" cy="3065463"/>
          </a:xfrm>
          <a:prstGeom prst="rect">
            <a:avLst/>
          </a:prstGeom>
          <a:noFill/>
          <a:ln w="9525">
            <a:noFill/>
            <a:miter lim="800000"/>
            <a:headEnd/>
            <a:tailEnd/>
          </a:ln>
        </p:spPr>
      </p:pic>
      <p:pic>
        <p:nvPicPr>
          <p:cNvPr id="7" name="Immagine 6"/>
          <p:cNvPicPr>
            <a:picLocks noChangeAspect="1"/>
          </p:cNvPicPr>
          <p:nvPr/>
        </p:nvPicPr>
        <p:blipFill>
          <a:blip r:embed="rId6"/>
          <a:srcRect/>
          <a:stretch>
            <a:fillRect/>
          </a:stretch>
        </p:blipFill>
        <p:spPr bwMode="auto">
          <a:xfrm>
            <a:off x="6273800" y="0"/>
            <a:ext cx="2870200" cy="1916113"/>
          </a:xfrm>
          <a:prstGeom prst="rect">
            <a:avLst/>
          </a:prstGeom>
          <a:noFill/>
          <a:ln w="9525">
            <a:noFill/>
            <a:miter lim="800000"/>
            <a:headEnd/>
            <a:tailEnd/>
          </a:ln>
        </p:spPr>
      </p:pic>
      <p:pic>
        <p:nvPicPr>
          <p:cNvPr id="8" name="Immagine 7"/>
          <p:cNvPicPr>
            <a:picLocks noChangeAspect="1"/>
          </p:cNvPicPr>
          <p:nvPr/>
        </p:nvPicPr>
        <p:blipFill>
          <a:blip r:embed="rId7"/>
          <a:srcRect/>
          <a:stretch>
            <a:fillRect/>
          </a:stretch>
        </p:blipFill>
        <p:spPr bwMode="auto">
          <a:xfrm>
            <a:off x="3295650" y="4832350"/>
            <a:ext cx="2863850" cy="2033588"/>
          </a:xfrm>
          <a:prstGeom prst="rect">
            <a:avLst/>
          </a:prstGeom>
          <a:noFill/>
          <a:ln w="9525">
            <a:noFill/>
            <a:miter lim="800000"/>
            <a:headEnd/>
            <a:tailEnd/>
          </a:ln>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anim calcmode="lin" valueType="num">
                                      <p:cBhvr>
                                        <p:cTn id="13" dur="2000" fill="hold"/>
                                        <p:tgtEl>
                                          <p:spTgt spid="4"/>
                                        </p:tgtEl>
                                        <p:attrNameLst>
                                          <p:attrName>ppt_w</p:attrName>
                                        </p:attrNameLst>
                                      </p:cBhvr>
                                      <p:tavLst>
                                        <p:tav tm="0" fmla="#ppt_w*sin(2.5*pi*$)">
                                          <p:val>
                                            <p:fltVal val="0"/>
                                          </p:val>
                                        </p:tav>
                                        <p:tav tm="100000">
                                          <p:val>
                                            <p:fltVal val="1"/>
                                          </p:val>
                                        </p:tav>
                                      </p:tavLst>
                                    </p:anim>
                                    <p:anim calcmode="lin" valueType="num">
                                      <p:cBhvr>
                                        <p:cTn id="14"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mph" presetSubtype="0" fill="hold" nodeType="clickEffect">
                                  <p:stCondLst>
                                    <p:cond delay="0"/>
                                  </p:stCondLst>
                                  <p:childTnLst>
                                    <p:animEffect transition="out" filter="fade">
                                      <p:cBhvr>
                                        <p:cTn id="18" dur="500" tmFilter="0, 0; .2, .5; .8, .5; 1, 0"/>
                                        <p:tgtEl>
                                          <p:spTgt spid="7"/>
                                        </p:tgtEl>
                                      </p:cBhvr>
                                    </p:animEffect>
                                    <p:animScale>
                                      <p:cBhvr>
                                        <p:cTn id="19" dur="250" autoRev="1" fill="hold"/>
                                        <p:tgtEl>
                                          <p:spTgt spid="7"/>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heel(1)">
                                      <p:cBhvr>
                                        <p:cTn id="31" dur="20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down)">
                                      <p:cBhvr>
                                        <p:cTn id="3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250825" y="188913"/>
            <a:ext cx="8785225" cy="863600"/>
          </a:xfrm>
        </p:spPr>
        <p:txBody>
          <a:bodyPr rtlCol="0">
            <a:normAutofit fontScale="90000"/>
          </a:bodyPr>
          <a:lstStyle/>
          <a:p>
            <a:pPr fontAlgn="auto">
              <a:spcAft>
                <a:spcPts val="0"/>
              </a:spcAft>
              <a:defRPr/>
            </a:pPr>
            <a:r>
              <a:rPr lang="it-IT" dirty="0" smtClean="0">
                <a:solidFill>
                  <a:srgbClr val="FF0000"/>
                </a:solidFill>
              </a:rPr>
              <a:t>            ARTE  E IMMAGINE</a:t>
            </a:r>
            <a:endParaRPr lang="it-IT" dirty="0">
              <a:solidFill>
                <a:srgbClr val="FF0000"/>
              </a:solidFill>
            </a:endParaRPr>
          </a:p>
        </p:txBody>
      </p:sp>
      <p:sp>
        <p:nvSpPr>
          <p:cNvPr id="41986" name="Sottotitolo 2"/>
          <p:cNvSpPr>
            <a:spLocks noGrp="1"/>
          </p:cNvSpPr>
          <p:nvPr>
            <p:ph type="subTitle" idx="1"/>
          </p:nvPr>
        </p:nvSpPr>
        <p:spPr>
          <a:xfrm>
            <a:off x="250825" y="1052513"/>
            <a:ext cx="8893175" cy="5689600"/>
          </a:xfrm>
        </p:spPr>
        <p:txBody>
          <a:bodyPr/>
          <a:lstStyle/>
          <a:p>
            <a:r>
              <a:rPr lang="it-IT" sz="2800" smtClean="0">
                <a:solidFill>
                  <a:srgbClr val="FF0000"/>
                </a:solidFill>
              </a:rPr>
              <a:t>IL FUTURISMO</a:t>
            </a:r>
            <a:r>
              <a:rPr lang="it-IT" sz="2000" smtClean="0">
                <a:solidFill>
                  <a:srgbClr val="FF0000"/>
                </a:solidFill>
              </a:rPr>
              <a:t> </a:t>
            </a:r>
          </a:p>
          <a:p>
            <a:r>
              <a:rPr lang="it-IT" sz="2000" smtClean="0">
                <a:solidFill>
                  <a:srgbClr val="FF0000"/>
                </a:solidFill>
              </a:rPr>
              <a:t> </a:t>
            </a:r>
            <a:r>
              <a:rPr lang="it-IT" sz="1600" smtClean="0">
                <a:solidFill>
                  <a:schemeClr val="tx1"/>
                </a:solidFill>
              </a:rPr>
              <a:t>L’Italia dei primi anni del novecento è isolata dalle correnti più vivaci dell’arte europea fino a quando non nasce il futurismo, un movimento che esprime la presa di posizione forte e decisa di un gruppo di giovani artisti e intellettuali italiani di fronte alle inquietudini di una società in continua espansione. Il futurismo, appena successivo alla nascita del Cubismo in Francia, assume presto un ruolo notevole anche a livello internazionale e coinvolge tutte le arti, dalla musica alla letteratura, alle arti visive. Il movimento è annunciato il 20 Febbraio 1909 da un manifesto del poeta Filippo Tommaso Marinetti, pubblicato sul quotidiano parigino »LE FIGARO. Marinetti parla del futurismo come di un « ENORME GIOCATTOLO INATTESO, che nessuno si aspettava dall’ Italia ma che vede la pronta adesione di giovani pittori come Umberto Boccioni, Carlo Carrà, Gino Severini, Giacomo Balla,, un anno dopo nascono altri due manifesti futuristi; nel 1911 ne esce un quarto dedicato alla scultura e aderisce al movimento anche un architetto geniale, Antonio Sant’Elia (1888-1916), del quale restano solo progetti non realizzati. Marinetti esorta a trarre i temi dell’arte del mondo del lavoro e dal paesaggio urbano che si va rapidamente sostituendo a quello rurale. Così, i futuristi fanno proprio i nuovi idoli della modernità: il Dinamismo, l’Azione, l’ Innovazione sociale e culturale, la forza della giovinezza. Ogni artista interpreta questi temi in modo personale ma in tutte le opere futuriste linee, forme, colori e volumi rendendo il senso della Velocità, dell’Energia e Stati D’Animo ,quali: l’Allegria, la Gioia, l’Esuberanza. </a:t>
            </a:r>
            <a:endParaRPr lang="it-IT" sz="1600" smtClean="0">
              <a:solidFill>
                <a:srgbClr val="FF0000"/>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olo 1"/>
          <p:cNvSpPr>
            <a:spLocks noGrp="1"/>
          </p:cNvSpPr>
          <p:nvPr>
            <p:ph type="title"/>
          </p:nvPr>
        </p:nvSpPr>
        <p:spPr>
          <a:xfrm>
            <a:off x="179388" y="0"/>
            <a:ext cx="8964612" cy="6858000"/>
          </a:xfrm>
        </p:spPr>
        <p:txBody>
          <a:bodyPr/>
          <a:lstStyle/>
          <a:p>
            <a:r>
              <a:rPr lang="it-IT" sz="4800" smtClean="0">
                <a:solidFill>
                  <a:srgbClr val="FF0000"/>
                </a:solidFill>
              </a:rPr>
              <a:t>                GIACOMO BALLA</a:t>
            </a:r>
            <a:br>
              <a:rPr lang="it-IT" sz="4800" smtClean="0">
                <a:solidFill>
                  <a:srgbClr val="FF0000"/>
                </a:solidFill>
              </a:rPr>
            </a:br>
            <a:r>
              <a:rPr lang="it-IT" sz="1800" smtClean="0">
                <a:solidFill>
                  <a:srgbClr val="FF0000"/>
                </a:solidFill>
              </a:rPr>
              <a:t> </a:t>
            </a:r>
            <a:r>
              <a:rPr lang="it-IT" sz="1600" smtClean="0">
                <a:solidFill>
                  <a:schemeClr val="tx1"/>
                </a:solidFill>
              </a:rPr>
              <a:t>Molto ammirato da Boccioni, Giacomo Balla ha un ruolo molto fondamentale nel Futurismo. Nel 1915 firma il manifesto RICOSTRUZIONE FUTURISMO DELL’ INVERSO, segnando il distacco dalla fase più accesa del movimento. Nel dipinto Bandiere all’altare della patria Balla sostituisce le immagini frammentate e convulse dei primi esperimenti futuristi con immagini più composte e nello stesso tempo affronta il tema patriotico di un’Italia appena entrata in guerra</a:t>
            </a:r>
            <a:r>
              <a:rPr lang="it-IT" sz="2000" smtClean="0">
                <a:solidFill>
                  <a:schemeClr val="tx1"/>
                </a:solidFill>
              </a:rPr>
              <a:t>.    </a:t>
            </a:r>
            <a:endParaRPr lang="it-IT" sz="2800" smtClean="0">
              <a:solidFill>
                <a:srgbClr val="FF0000"/>
              </a:solidFill>
            </a:endParaRPr>
          </a:p>
        </p:txBody>
      </p:sp>
      <p:pic>
        <p:nvPicPr>
          <p:cNvPr id="3" name="Immagine 2"/>
          <p:cNvPicPr>
            <a:picLocks noChangeAspect="1"/>
          </p:cNvPicPr>
          <p:nvPr/>
        </p:nvPicPr>
        <p:blipFill>
          <a:blip r:embed="rId2"/>
          <a:srcRect/>
          <a:stretch>
            <a:fillRect/>
          </a:stretch>
        </p:blipFill>
        <p:spPr bwMode="auto">
          <a:xfrm>
            <a:off x="179388" y="3146425"/>
            <a:ext cx="3043237" cy="3654425"/>
          </a:xfrm>
          <a:prstGeom prst="rect">
            <a:avLst/>
          </a:prstGeom>
          <a:noFill/>
          <a:ln w="9525">
            <a:noFill/>
            <a:miter lim="800000"/>
            <a:headEnd/>
            <a:tailEnd/>
          </a:ln>
        </p:spPr>
      </p:pic>
      <p:pic>
        <p:nvPicPr>
          <p:cNvPr id="4" name="Immagine 3"/>
          <p:cNvPicPr>
            <a:picLocks noChangeAspect="1"/>
          </p:cNvPicPr>
          <p:nvPr/>
        </p:nvPicPr>
        <p:blipFill>
          <a:blip r:embed="rId3"/>
          <a:srcRect/>
          <a:stretch>
            <a:fillRect/>
          </a:stretch>
        </p:blipFill>
        <p:spPr bwMode="auto">
          <a:xfrm>
            <a:off x="6300788" y="2959100"/>
            <a:ext cx="2817812" cy="3840163"/>
          </a:xfrm>
          <a:prstGeom prst="rect">
            <a:avLst/>
          </a:prstGeom>
          <a:noFill/>
          <a:ln w="9525">
            <a:noFill/>
            <a:miter lim="800000"/>
            <a:headEnd/>
            <a:tailEnd/>
          </a:ln>
        </p:spPr>
      </p:pic>
      <p:pic>
        <p:nvPicPr>
          <p:cNvPr id="5" name="Immagine 4"/>
          <p:cNvPicPr>
            <a:picLocks noChangeAspect="1"/>
          </p:cNvPicPr>
          <p:nvPr/>
        </p:nvPicPr>
        <p:blipFill>
          <a:blip r:embed="rId4"/>
          <a:srcRect/>
          <a:stretch>
            <a:fillRect/>
          </a:stretch>
        </p:blipFill>
        <p:spPr bwMode="auto">
          <a:xfrm>
            <a:off x="3249613" y="2349500"/>
            <a:ext cx="3024187" cy="3860800"/>
          </a:xfrm>
          <a:prstGeom prst="rect">
            <a:avLst/>
          </a:prstGeom>
          <a:noFill/>
          <a:ln w="9525">
            <a:noFill/>
            <a:miter lim="800000"/>
            <a:headEnd/>
            <a:tailEnd/>
          </a:ln>
        </p:spPr>
      </p:pic>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anim calcmode="lin" valueType="num">
                                      <p:cBhvr>
                                        <p:cTn id="13" dur="2000" fill="hold"/>
                                        <p:tgtEl>
                                          <p:spTgt spid="5"/>
                                        </p:tgtEl>
                                        <p:attrNameLst>
                                          <p:attrName>ppt_w</p:attrName>
                                        </p:attrNameLst>
                                      </p:cBhvr>
                                      <p:tavLst>
                                        <p:tav tm="0" fmla="#ppt_w*sin(2.5*pi*$)">
                                          <p:val>
                                            <p:fltVal val="0"/>
                                          </p:val>
                                        </p:tav>
                                        <p:tav tm="100000">
                                          <p:val>
                                            <p:fltVal val="1"/>
                                          </p:val>
                                        </p:tav>
                                      </p:tavLst>
                                    </p:anim>
                                    <p:anim calcmode="lin" valueType="num">
                                      <p:cBhvr>
                                        <p:cTn id="14"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80">
                                          <p:stCondLst>
                                            <p:cond delay="0"/>
                                          </p:stCondLst>
                                        </p:cTn>
                                        <p:tgtEl>
                                          <p:spTgt spid="4"/>
                                        </p:tgtEl>
                                      </p:cBhvr>
                                    </p:animEffect>
                                    <p:anim calcmode="lin" valueType="num">
                                      <p:cBhvr>
                                        <p:cTn id="20"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5" dur="26">
                                          <p:stCondLst>
                                            <p:cond delay="650"/>
                                          </p:stCondLst>
                                        </p:cTn>
                                        <p:tgtEl>
                                          <p:spTgt spid="4"/>
                                        </p:tgtEl>
                                      </p:cBhvr>
                                      <p:to x="100000" y="60000"/>
                                    </p:animScale>
                                    <p:animScale>
                                      <p:cBhvr>
                                        <p:cTn id="26" dur="166" decel="50000">
                                          <p:stCondLst>
                                            <p:cond delay="676"/>
                                          </p:stCondLst>
                                        </p:cTn>
                                        <p:tgtEl>
                                          <p:spTgt spid="4"/>
                                        </p:tgtEl>
                                      </p:cBhvr>
                                      <p:to x="100000" y="100000"/>
                                    </p:animScale>
                                    <p:animScale>
                                      <p:cBhvr>
                                        <p:cTn id="27" dur="26">
                                          <p:stCondLst>
                                            <p:cond delay="1312"/>
                                          </p:stCondLst>
                                        </p:cTn>
                                        <p:tgtEl>
                                          <p:spTgt spid="4"/>
                                        </p:tgtEl>
                                      </p:cBhvr>
                                      <p:to x="100000" y="80000"/>
                                    </p:animScale>
                                    <p:animScale>
                                      <p:cBhvr>
                                        <p:cTn id="28" dur="166" decel="50000">
                                          <p:stCondLst>
                                            <p:cond delay="1338"/>
                                          </p:stCondLst>
                                        </p:cTn>
                                        <p:tgtEl>
                                          <p:spTgt spid="4"/>
                                        </p:tgtEl>
                                      </p:cBhvr>
                                      <p:to x="100000" y="100000"/>
                                    </p:animScale>
                                    <p:animScale>
                                      <p:cBhvr>
                                        <p:cTn id="29" dur="26">
                                          <p:stCondLst>
                                            <p:cond delay="1642"/>
                                          </p:stCondLst>
                                        </p:cTn>
                                        <p:tgtEl>
                                          <p:spTgt spid="4"/>
                                        </p:tgtEl>
                                      </p:cBhvr>
                                      <p:to x="100000" y="90000"/>
                                    </p:animScale>
                                    <p:animScale>
                                      <p:cBhvr>
                                        <p:cTn id="30" dur="166" decel="50000">
                                          <p:stCondLst>
                                            <p:cond delay="1668"/>
                                          </p:stCondLst>
                                        </p:cTn>
                                        <p:tgtEl>
                                          <p:spTgt spid="4"/>
                                        </p:tgtEl>
                                      </p:cBhvr>
                                      <p:to x="100000" y="100000"/>
                                    </p:animScale>
                                    <p:animScale>
                                      <p:cBhvr>
                                        <p:cTn id="31" dur="26">
                                          <p:stCondLst>
                                            <p:cond delay="1808"/>
                                          </p:stCondLst>
                                        </p:cTn>
                                        <p:tgtEl>
                                          <p:spTgt spid="4"/>
                                        </p:tgtEl>
                                      </p:cBhvr>
                                      <p:to x="100000" y="95000"/>
                                    </p:animScale>
                                    <p:animScale>
                                      <p:cBhvr>
                                        <p:cTn id="32"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olo 1"/>
          <p:cNvSpPr>
            <a:spLocks noGrp="1"/>
          </p:cNvSpPr>
          <p:nvPr>
            <p:ph type="title"/>
          </p:nvPr>
        </p:nvSpPr>
        <p:spPr>
          <a:xfrm>
            <a:off x="179388" y="0"/>
            <a:ext cx="8964612" cy="6858000"/>
          </a:xfrm>
        </p:spPr>
        <p:txBody>
          <a:bodyPr/>
          <a:lstStyle/>
          <a:p>
            <a:r>
              <a:rPr lang="it-IT" smtClean="0"/>
              <a:t>                          </a:t>
            </a:r>
            <a:r>
              <a:rPr lang="it-IT" smtClean="0">
                <a:solidFill>
                  <a:srgbClr val="FF0000"/>
                </a:solidFill>
              </a:rPr>
              <a:t>MUSICA</a:t>
            </a:r>
            <a:br>
              <a:rPr lang="it-IT" smtClean="0">
                <a:solidFill>
                  <a:srgbClr val="FF0000"/>
                </a:solidFill>
              </a:rPr>
            </a:br>
            <a:r>
              <a:rPr lang="it-IT" smtClean="0">
                <a:solidFill>
                  <a:srgbClr val="FF0000"/>
                </a:solidFill>
              </a:rPr>
              <a:t>JAZZ.</a:t>
            </a:r>
            <a:r>
              <a:rPr lang="it-IT" sz="2400" smtClean="0">
                <a:solidFill>
                  <a:schemeClr val="tx1"/>
                </a:solidFill>
              </a:rPr>
              <a:t/>
            </a:r>
            <a:br>
              <a:rPr lang="it-IT" sz="2400" smtClean="0">
                <a:solidFill>
                  <a:schemeClr val="tx1"/>
                </a:solidFill>
              </a:rPr>
            </a:br>
            <a:r>
              <a:rPr lang="it-IT" sz="1600" smtClean="0">
                <a:solidFill>
                  <a:schemeClr val="tx1"/>
                </a:solidFill>
              </a:rPr>
              <a:t>Le</a:t>
            </a:r>
            <a:r>
              <a:rPr lang="it-IT" sz="2400" smtClean="0">
                <a:solidFill>
                  <a:schemeClr val="tx1"/>
                </a:solidFill>
              </a:rPr>
              <a:t> </a:t>
            </a:r>
            <a:r>
              <a:rPr lang="it-IT" sz="1600" smtClean="0">
                <a:solidFill>
                  <a:schemeClr val="tx1"/>
                </a:solidFill>
              </a:rPr>
              <a:t>canzoni di trincea</a:t>
            </a:r>
            <a:br>
              <a:rPr lang="it-IT" sz="1600" smtClean="0">
                <a:solidFill>
                  <a:schemeClr val="tx1"/>
                </a:solidFill>
              </a:rPr>
            </a:br>
            <a:r>
              <a:rPr lang="it-IT" sz="1600" smtClean="0">
                <a:solidFill>
                  <a:schemeClr val="tx1"/>
                </a:solidFill>
              </a:rPr>
              <a:t> La canzone più famosa della prima guerra mondiale fu forse La leggenda del Piave. Ma molte altre furono le canzoni di trincea, inventate dagli stessi soldati, come La penna nera, Monte Nero, Monte Canino, Il testamento del Capitano, Ta-pum, La morettina. Riportiamo alcune strofe di Monte Nero e Ta-pum, a testimonianza dei semplici e autentici sentimenti dei loro sconosciuti autori.</a:t>
            </a:r>
            <a:br>
              <a:rPr lang="it-IT" sz="1600" smtClean="0">
                <a:solidFill>
                  <a:schemeClr val="tx1"/>
                </a:solidFill>
              </a:rPr>
            </a:br>
            <a:r>
              <a:rPr lang="it-IT" sz="1600" smtClean="0">
                <a:solidFill>
                  <a:srgbClr val="FF0000"/>
                </a:solidFill>
              </a:rPr>
              <a:t>Ta-pum</a:t>
            </a:r>
            <a:r>
              <a:rPr lang="it-IT" sz="1600" smtClean="0">
                <a:solidFill>
                  <a:schemeClr val="tx1"/>
                </a:solidFill>
              </a:rPr>
              <a:t/>
            </a:r>
            <a:br>
              <a:rPr lang="it-IT" sz="1600" smtClean="0">
                <a:solidFill>
                  <a:schemeClr val="tx1"/>
                </a:solidFill>
              </a:rPr>
            </a:br>
            <a:r>
              <a:rPr lang="it-IT" sz="1600" smtClean="0">
                <a:solidFill>
                  <a:schemeClr val="tx1"/>
                </a:solidFill>
              </a:rPr>
              <a:t> Ho lasciato la mamma mia, l'ho lasciata per fare il soldà. ta pum ta pum ta pum... ta pum ta pum ta pum... Venti giorni sull’Ortigara senza il cambio per dismontà ta pum ta pum ta pum... ta pum ta pum ta pum... Quando portano la pagnotta il cecchino comincia a sparar. ta pum ta pum ta pum... ta pum ta pum ta pum... Nella valle c'è un cimitero, cimitero di noi soldà. ta pum ta pum ta pum... ta pum ta pum ta pum...</a:t>
            </a:r>
            <a:br>
              <a:rPr lang="it-IT" sz="1600" smtClean="0">
                <a:solidFill>
                  <a:schemeClr val="tx1"/>
                </a:solidFill>
              </a:rPr>
            </a:br>
            <a:r>
              <a:rPr lang="it-IT" sz="1600" smtClean="0">
                <a:solidFill>
                  <a:schemeClr val="tx1"/>
                </a:solidFill>
              </a:rPr>
              <a:t>  Commento:</a:t>
            </a:r>
            <a:br>
              <a:rPr lang="it-IT" sz="1600" smtClean="0">
                <a:solidFill>
                  <a:schemeClr val="tx1"/>
                </a:solidFill>
              </a:rPr>
            </a:br>
            <a:r>
              <a:rPr lang="it-IT" sz="1600" smtClean="0">
                <a:solidFill>
                  <a:schemeClr val="tx1"/>
                </a:solidFill>
              </a:rPr>
              <a:t> Ortigara è un monte dell'altopiano dell'Asiago. Dismontà, significa smontare dal servizio: i soldati impegnati in prima linea volontari periodicamente sostituiti con altri della retroguardia. </a:t>
            </a:r>
            <a:br>
              <a:rPr lang="it-IT" sz="1600" smtClean="0">
                <a:solidFill>
                  <a:schemeClr val="tx1"/>
                </a:solidFill>
              </a:rPr>
            </a:br>
            <a:r>
              <a:rPr lang="it-IT" sz="1600" smtClean="0">
                <a:solidFill>
                  <a:schemeClr val="tx1"/>
                </a:solidFill>
              </a:rPr>
              <a:t/>
            </a:r>
            <a:br>
              <a:rPr lang="it-IT" sz="1600" smtClean="0">
                <a:solidFill>
                  <a:schemeClr val="tx1"/>
                </a:solidFill>
              </a:rPr>
            </a:br>
            <a:endParaRPr lang="it-IT" sz="2400" smtClean="0">
              <a:solidFill>
                <a:schemeClr val="tx1"/>
              </a:solidFill>
            </a:endParaRPr>
          </a:p>
        </p:txBody>
      </p:sp>
    </p:spTree>
  </p:cSld>
  <p:clrMapOvr>
    <a:masterClrMapping/>
  </p:clrMapOvr>
  <p:transition spd="slow">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srcRect/>
          <a:stretch>
            <a:fillRect/>
          </a:stretch>
        </p:blipFill>
        <p:spPr bwMode="auto">
          <a:xfrm>
            <a:off x="179388" y="0"/>
            <a:ext cx="3892550" cy="6483350"/>
          </a:xfrm>
          <a:prstGeom prst="rect">
            <a:avLst/>
          </a:prstGeom>
          <a:noFill/>
          <a:ln w="9525">
            <a:noFill/>
            <a:miter lim="800000"/>
            <a:headEnd/>
            <a:tailEnd/>
          </a:ln>
        </p:spPr>
      </p:pic>
      <p:pic>
        <p:nvPicPr>
          <p:cNvPr id="5" name="Immagine 4"/>
          <p:cNvPicPr>
            <a:picLocks noChangeAspect="1"/>
          </p:cNvPicPr>
          <p:nvPr/>
        </p:nvPicPr>
        <p:blipFill>
          <a:blip r:embed="rId3"/>
          <a:srcRect/>
          <a:stretch>
            <a:fillRect/>
          </a:stretch>
        </p:blipFill>
        <p:spPr bwMode="auto">
          <a:xfrm>
            <a:off x="4406900" y="0"/>
            <a:ext cx="4746625" cy="2670175"/>
          </a:xfrm>
          <a:prstGeom prst="rect">
            <a:avLst/>
          </a:prstGeom>
          <a:noFill/>
          <a:ln w="9525">
            <a:noFill/>
            <a:miter lim="800000"/>
            <a:headEnd/>
            <a:tailEnd/>
          </a:ln>
        </p:spPr>
      </p:pic>
      <p:pic>
        <p:nvPicPr>
          <p:cNvPr id="6" name="Immagine 5"/>
          <p:cNvPicPr>
            <a:picLocks noChangeAspect="1"/>
          </p:cNvPicPr>
          <p:nvPr/>
        </p:nvPicPr>
        <p:blipFill>
          <a:blip r:embed="rId4"/>
          <a:srcRect/>
          <a:stretch>
            <a:fillRect/>
          </a:stretch>
        </p:blipFill>
        <p:spPr bwMode="auto">
          <a:xfrm>
            <a:off x="4071938" y="4117975"/>
            <a:ext cx="5076825" cy="2740025"/>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000"/>
                                        <p:tgtEl>
                                          <p:spTgt spid="5"/>
                                        </p:tgtEl>
                                      </p:cBhvr>
                                    </p:animEffect>
                                    <p:anim calcmode="lin" valueType="num">
                                      <p:cBhvr>
                                        <p:cTn id="16" dur="2000" fill="hold"/>
                                        <p:tgtEl>
                                          <p:spTgt spid="5"/>
                                        </p:tgtEl>
                                        <p:attrNameLst>
                                          <p:attrName>ppt_w</p:attrName>
                                        </p:attrNameLst>
                                      </p:cBhvr>
                                      <p:tavLst>
                                        <p:tav tm="0" fmla="#ppt_w*sin(2.5*pi*$)">
                                          <p:val>
                                            <p:fltVal val="0"/>
                                          </p:val>
                                        </p:tav>
                                        <p:tav tm="100000">
                                          <p:val>
                                            <p:fltVal val="1"/>
                                          </p:val>
                                        </p:tav>
                                      </p:tavLst>
                                    </p:anim>
                                    <p:anim calcmode="lin" valueType="num">
                                      <p:cBhvr>
                                        <p:cTn id="17"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80">
                                          <p:stCondLst>
                                            <p:cond delay="0"/>
                                          </p:stCondLst>
                                        </p:cTn>
                                        <p:tgtEl>
                                          <p:spTgt spid="6"/>
                                        </p:tgtEl>
                                      </p:cBhvr>
                                    </p:animEffect>
                                    <p:anim calcmode="lin" valueType="num">
                                      <p:cBhvr>
                                        <p:cTn id="23"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8" dur="26">
                                          <p:stCondLst>
                                            <p:cond delay="650"/>
                                          </p:stCondLst>
                                        </p:cTn>
                                        <p:tgtEl>
                                          <p:spTgt spid="6"/>
                                        </p:tgtEl>
                                      </p:cBhvr>
                                      <p:to x="100000" y="60000"/>
                                    </p:animScale>
                                    <p:animScale>
                                      <p:cBhvr>
                                        <p:cTn id="29" dur="166" decel="50000">
                                          <p:stCondLst>
                                            <p:cond delay="676"/>
                                          </p:stCondLst>
                                        </p:cTn>
                                        <p:tgtEl>
                                          <p:spTgt spid="6"/>
                                        </p:tgtEl>
                                      </p:cBhvr>
                                      <p:to x="100000" y="100000"/>
                                    </p:animScale>
                                    <p:animScale>
                                      <p:cBhvr>
                                        <p:cTn id="30" dur="26">
                                          <p:stCondLst>
                                            <p:cond delay="1312"/>
                                          </p:stCondLst>
                                        </p:cTn>
                                        <p:tgtEl>
                                          <p:spTgt spid="6"/>
                                        </p:tgtEl>
                                      </p:cBhvr>
                                      <p:to x="100000" y="80000"/>
                                    </p:animScale>
                                    <p:animScale>
                                      <p:cBhvr>
                                        <p:cTn id="31" dur="166" decel="50000">
                                          <p:stCondLst>
                                            <p:cond delay="1338"/>
                                          </p:stCondLst>
                                        </p:cTn>
                                        <p:tgtEl>
                                          <p:spTgt spid="6"/>
                                        </p:tgtEl>
                                      </p:cBhvr>
                                      <p:to x="100000" y="100000"/>
                                    </p:animScale>
                                    <p:animScale>
                                      <p:cBhvr>
                                        <p:cTn id="32" dur="26">
                                          <p:stCondLst>
                                            <p:cond delay="1642"/>
                                          </p:stCondLst>
                                        </p:cTn>
                                        <p:tgtEl>
                                          <p:spTgt spid="6"/>
                                        </p:tgtEl>
                                      </p:cBhvr>
                                      <p:to x="100000" y="90000"/>
                                    </p:animScale>
                                    <p:animScale>
                                      <p:cBhvr>
                                        <p:cTn id="33" dur="166" decel="50000">
                                          <p:stCondLst>
                                            <p:cond delay="1668"/>
                                          </p:stCondLst>
                                        </p:cTn>
                                        <p:tgtEl>
                                          <p:spTgt spid="6"/>
                                        </p:tgtEl>
                                      </p:cBhvr>
                                      <p:to x="100000" y="100000"/>
                                    </p:animScale>
                                    <p:animScale>
                                      <p:cBhvr>
                                        <p:cTn id="34" dur="26">
                                          <p:stCondLst>
                                            <p:cond delay="1808"/>
                                          </p:stCondLst>
                                        </p:cTn>
                                        <p:tgtEl>
                                          <p:spTgt spid="6"/>
                                        </p:tgtEl>
                                      </p:cBhvr>
                                      <p:to x="100000" y="95000"/>
                                    </p:animScale>
                                    <p:animScale>
                                      <p:cBhvr>
                                        <p:cTn id="35"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e 3"/>
          <p:cNvSpPr/>
          <p:nvPr/>
        </p:nvSpPr>
        <p:spPr>
          <a:xfrm>
            <a:off x="3348038" y="2349500"/>
            <a:ext cx="2592387" cy="1584325"/>
          </a:xfrm>
          <a:prstGeom prst="ellipse">
            <a:avLst/>
          </a:prstGeom>
          <a:ln w="38100">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it-IT" b="1" dirty="0">
                <a:solidFill>
                  <a:srgbClr val="FF0000"/>
                </a:solidFill>
              </a:rPr>
              <a:t>IL DRAMMA DELLA GUERRA E LA NECESSITA’ </a:t>
            </a:r>
          </a:p>
          <a:p>
            <a:pPr algn="ctr" fontAlgn="auto">
              <a:spcBef>
                <a:spcPts val="0"/>
              </a:spcBef>
              <a:spcAft>
                <a:spcPts val="0"/>
              </a:spcAft>
              <a:defRPr/>
            </a:pPr>
            <a:r>
              <a:rPr lang="it-IT" b="1" dirty="0">
                <a:solidFill>
                  <a:srgbClr val="FF0000"/>
                </a:solidFill>
              </a:rPr>
              <a:t>DI PACE</a:t>
            </a:r>
            <a:endParaRPr lang="it-IT" b="1" dirty="0">
              <a:solidFill>
                <a:srgbClr val="FF0000"/>
              </a:solidFill>
            </a:endParaRPr>
          </a:p>
        </p:txBody>
      </p:sp>
      <p:sp>
        <p:nvSpPr>
          <p:cNvPr id="5" name="Rettangolo 4"/>
          <p:cNvSpPr/>
          <p:nvPr/>
        </p:nvSpPr>
        <p:spPr>
          <a:xfrm>
            <a:off x="4787900" y="260350"/>
            <a:ext cx="1800225" cy="971550"/>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it-IT" dirty="0"/>
              <a:t>ARTISTICA: </a:t>
            </a:r>
          </a:p>
          <a:p>
            <a:pPr algn="ctr" fontAlgn="auto">
              <a:spcBef>
                <a:spcPts val="0"/>
              </a:spcBef>
              <a:spcAft>
                <a:spcPts val="0"/>
              </a:spcAft>
              <a:defRPr/>
            </a:pPr>
            <a:r>
              <a:rPr lang="it-IT" dirty="0"/>
              <a:t>IL FUTURISMO</a:t>
            </a:r>
            <a:endParaRPr lang="it-IT" dirty="0"/>
          </a:p>
        </p:txBody>
      </p:sp>
      <p:sp>
        <p:nvSpPr>
          <p:cNvPr id="6" name="Rettangolo 5"/>
          <p:cNvSpPr/>
          <p:nvPr/>
        </p:nvSpPr>
        <p:spPr>
          <a:xfrm>
            <a:off x="6948488" y="692150"/>
            <a:ext cx="1800225" cy="900113"/>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it-IT" dirty="0"/>
              <a:t>INGLESE: </a:t>
            </a:r>
            <a:br>
              <a:rPr lang="it-IT" dirty="0"/>
            </a:br>
            <a:r>
              <a:rPr lang="it-IT" dirty="0"/>
              <a:t>L’ AMERICA</a:t>
            </a:r>
            <a:endParaRPr lang="it-IT" dirty="0"/>
          </a:p>
        </p:txBody>
      </p:sp>
      <p:sp>
        <p:nvSpPr>
          <p:cNvPr id="7" name="Rettangolo 6"/>
          <p:cNvSpPr/>
          <p:nvPr/>
        </p:nvSpPr>
        <p:spPr>
          <a:xfrm>
            <a:off x="250825" y="587375"/>
            <a:ext cx="1981200" cy="1655763"/>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it-IT" dirty="0"/>
              <a:t>SCIENZE: </a:t>
            </a:r>
            <a:br>
              <a:rPr lang="it-IT" dirty="0"/>
            </a:br>
            <a:r>
              <a:rPr lang="it-IT" dirty="0"/>
              <a:t>FONTI DI ENERGIA RINNOVABILI E NON RINNOVABILI</a:t>
            </a:r>
            <a:endParaRPr lang="it-IT" dirty="0"/>
          </a:p>
        </p:txBody>
      </p:sp>
      <p:sp>
        <p:nvSpPr>
          <p:cNvPr id="8" name="Rettangolo 7"/>
          <p:cNvSpPr/>
          <p:nvPr/>
        </p:nvSpPr>
        <p:spPr>
          <a:xfrm>
            <a:off x="7092950" y="2484438"/>
            <a:ext cx="1943100" cy="936625"/>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it-IT" dirty="0"/>
              <a:t>FRANCESE: </a:t>
            </a:r>
            <a:br>
              <a:rPr lang="it-IT" dirty="0"/>
            </a:br>
            <a:r>
              <a:rPr lang="it-IT" dirty="0"/>
              <a:t>PRESENTAZIONE</a:t>
            </a:r>
            <a:endParaRPr lang="it-IT" dirty="0"/>
          </a:p>
        </p:txBody>
      </p:sp>
      <p:sp>
        <p:nvSpPr>
          <p:cNvPr id="9" name="Rettangolo 8"/>
          <p:cNvSpPr/>
          <p:nvPr/>
        </p:nvSpPr>
        <p:spPr>
          <a:xfrm>
            <a:off x="250825" y="2636838"/>
            <a:ext cx="1944688" cy="1079500"/>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it-IT" dirty="0"/>
              <a:t>TECNOLOGIA: </a:t>
            </a:r>
            <a:br>
              <a:rPr lang="it-IT" dirty="0"/>
            </a:br>
            <a:r>
              <a:rPr lang="it-IT" dirty="0"/>
              <a:t>IL PETROLIO </a:t>
            </a:r>
            <a:br>
              <a:rPr lang="it-IT" dirty="0"/>
            </a:br>
            <a:r>
              <a:rPr lang="it-IT" dirty="0"/>
              <a:t>(RICERCA ED ESTRAZIONE)</a:t>
            </a:r>
            <a:endParaRPr lang="it-IT" dirty="0"/>
          </a:p>
        </p:txBody>
      </p:sp>
      <p:sp>
        <p:nvSpPr>
          <p:cNvPr id="10" name="Rettangolo 9"/>
          <p:cNvSpPr/>
          <p:nvPr/>
        </p:nvSpPr>
        <p:spPr>
          <a:xfrm>
            <a:off x="192088" y="4852988"/>
            <a:ext cx="1944687" cy="1296987"/>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it-IT" dirty="0"/>
              <a:t>STORIA: </a:t>
            </a:r>
            <a:br>
              <a:rPr lang="it-IT" dirty="0"/>
            </a:br>
            <a:r>
              <a:rPr lang="it-IT" dirty="0"/>
              <a:t>LA PRIMA GUERRA MONDIALE</a:t>
            </a:r>
            <a:endParaRPr lang="it-IT" dirty="0"/>
          </a:p>
        </p:txBody>
      </p:sp>
      <p:sp>
        <p:nvSpPr>
          <p:cNvPr id="12" name="Rettangolo 11"/>
          <p:cNvSpPr/>
          <p:nvPr/>
        </p:nvSpPr>
        <p:spPr>
          <a:xfrm>
            <a:off x="6080125" y="5419725"/>
            <a:ext cx="1736725" cy="869950"/>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it-IT" dirty="0"/>
              <a:t>LETTERATURA: </a:t>
            </a:r>
            <a:br>
              <a:rPr lang="it-IT" dirty="0"/>
            </a:br>
            <a:r>
              <a:rPr lang="it-IT" dirty="0"/>
              <a:t>GIUSEPPE UNGHERETTI</a:t>
            </a:r>
            <a:endParaRPr lang="it-IT" dirty="0"/>
          </a:p>
        </p:txBody>
      </p:sp>
      <p:sp>
        <p:nvSpPr>
          <p:cNvPr id="13" name="Rettangolo 12"/>
          <p:cNvSpPr/>
          <p:nvPr/>
        </p:nvSpPr>
        <p:spPr>
          <a:xfrm>
            <a:off x="7235825" y="4076700"/>
            <a:ext cx="1800225" cy="647700"/>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it-IT" dirty="0"/>
          </a:p>
          <a:p>
            <a:pPr algn="ctr" fontAlgn="auto">
              <a:spcBef>
                <a:spcPts val="0"/>
              </a:spcBef>
              <a:spcAft>
                <a:spcPts val="0"/>
              </a:spcAft>
              <a:defRPr/>
            </a:pPr>
            <a:r>
              <a:rPr lang="it-IT" dirty="0"/>
              <a:t>MUSICA:</a:t>
            </a:r>
          </a:p>
          <a:p>
            <a:pPr algn="ctr" fontAlgn="auto">
              <a:spcBef>
                <a:spcPts val="0"/>
              </a:spcBef>
              <a:spcAft>
                <a:spcPts val="0"/>
              </a:spcAft>
              <a:defRPr/>
            </a:pPr>
            <a:r>
              <a:rPr lang="it-IT" dirty="0"/>
              <a:t>JAZZ </a:t>
            </a:r>
            <a:br>
              <a:rPr lang="it-IT" dirty="0"/>
            </a:br>
            <a:endParaRPr lang="it-IT" dirty="0"/>
          </a:p>
        </p:txBody>
      </p:sp>
      <p:sp>
        <p:nvSpPr>
          <p:cNvPr id="14" name="Rettangolo 13"/>
          <p:cNvSpPr/>
          <p:nvPr/>
        </p:nvSpPr>
        <p:spPr>
          <a:xfrm>
            <a:off x="2484438" y="260350"/>
            <a:ext cx="2016125" cy="1008063"/>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it-IT" dirty="0"/>
              <a:t>ANTOLOGIA: </a:t>
            </a:r>
            <a:br>
              <a:rPr lang="it-IT" dirty="0"/>
            </a:br>
            <a:r>
              <a:rPr lang="it-IT" dirty="0"/>
              <a:t>IO NON TI VOLEVO UCCIDERE</a:t>
            </a:r>
            <a:endParaRPr lang="it-IT" dirty="0"/>
          </a:p>
        </p:txBody>
      </p:sp>
      <p:cxnSp>
        <p:nvCxnSpPr>
          <p:cNvPr id="19" name="Connettore 1 18"/>
          <p:cNvCxnSpPr/>
          <p:nvPr/>
        </p:nvCxnSpPr>
        <p:spPr>
          <a:xfrm>
            <a:off x="2195513" y="1773238"/>
            <a:ext cx="1368425" cy="93503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Connettore 1 19"/>
          <p:cNvCxnSpPr>
            <a:endCxn id="13" idx="1"/>
          </p:cNvCxnSpPr>
          <p:nvPr/>
        </p:nvCxnSpPr>
        <p:spPr>
          <a:xfrm>
            <a:off x="5651500" y="3644900"/>
            <a:ext cx="1584325" cy="755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Connettore 1 22"/>
          <p:cNvCxnSpPr>
            <a:endCxn id="12" idx="0"/>
          </p:cNvCxnSpPr>
          <p:nvPr/>
        </p:nvCxnSpPr>
        <p:spPr>
          <a:xfrm>
            <a:off x="4967288" y="3933825"/>
            <a:ext cx="1981200" cy="14859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Connettore 1 23"/>
          <p:cNvCxnSpPr/>
          <p:nvPr/>
        </p:nvCxnSpPr>
        <p:spPr>
          <a:xfrm>
            <a:off x="3348038" y="1268413"/>
            <a:ext cx="863600" cy="11525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Connettore 1 24"/>
          <p:cNvCxnSpPr>
            <a:stCxn id="5" idx="2"/>
          </p:cNvCxnSpPr>
          <p:nvPr/>
        </p:nvCxnSpPr>
        <p:spPr>
          <a:xfrm flipH="1">
            <a:off x="4932363" y="1231900"/>
            <a:ext cx="755650" cy="11176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Connettore 1 25"/>
          <p:cNvCxnSpPr/>
          <p:nvPr/>
        </p:nvCxnSpPr>
        <p:spPr>
          <a:xfrm flipV="1">
            <a:off x="5651500" y="1557338"/>
            <a:ext cx="1296988" cy="10795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Connettore 1 26"/>
          <p:cNvCxnSpPr>
            <a:endCxn id="8" idx="1"/>
          </p:cNvCxnSpPr>
          <p:nvPr/>
        </p:nvCxnSpPr>
        <p:spPr>
          <a:xfrm flipV="1">
            <a:off x="5940425" y="2952750"/>
            <a:ext cx="1152525" cy="762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Connettore 1 37"/>
          <p:cNvCxnSpPr>
            <a:endCxn id="4" idx="2"/>
          </p:cNvCxnSpPr>
          <p:nvPr/>
        </p:nvCxnSpPr>
        <p:spPr>
          <a:xfrm>
            <a:off x="2195513" y="3141663"/>
            <a:ext cx="115252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Connettore 1 38"/>
          <p:cNvCxnSpPr>
            <a:stCxn id="10" idx="0"/>
            <a:endCxn id="4" idx="3"/>
          </p:cNvCxnSpPr>
          <p:nvPr/>
        </p:nvCxnSpPr>
        <p:spPr>
          <a:xfrm flipV="1">
            <a:off x="1165225" y="3700463"/>
            <a:ext cx="2562225" cy="11525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Connettore 1 2"/>
          <p:cNvCxnSpPr>
            <a:endCxn id="28" idx="0"/>
          </p:cNvCxnSpPr>
          <p:nvPr/>
        </p:nvCxnSpPr>
        <p:spPr>
          <a:xfrm flipH="1">
            <a:off x="3927475" y="3933825"/>
            <a:ext cx="209550" cy="14239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ttangolo 27"/>
          <p:cNvSpPr/>
          <p:nvPr/>
        </p:nvSpPr>
        <p:spPr>
          <a:xfrm>
            <a:off x="2887663" y="5357813"/>
            <a:ext cx="2079625" cy="1327150"/>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it-IT" dirty="0"/>
              <a:t>ED.FISICA:</a:t>
            </a:r>
          </a:p>
          <a:p>
            <a:pPr algn="ctr" fontAlgn="auto">
              <a:spcBef>
                <a:spcPts val="0"/>
              </a:spcBef>
              <a:spcAft>
                <a:spcPts val="0"/>
              </a:spcAft>
              <a:defRPr/>
            </a:pPr>
            <a:r>
              <a:rPr lang="it-IT" dirty="0"/>
              <a:t>LA PALLAVOLO</a:t>
            </a:r>
            <a:endParaRPr lang="it-IT" dirty="0"/>
          </a:p>
        </p:txBody>
      </p:sp>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olo 1"/>
          <p:cNvSpPr>
            <a:spLocks noGrp="1"/>
          </p:cNvSpPr>
          <p:nvPr>
            <p:ph type="ctrTitle"/>
          </p:nvPr>
        </p:nvSpPr>
        <p:spPr>
          <a:xfrm>
            <a:off x="0" y="0"/>
            <a:ext cx="9144000" cy="1125538"/>
          </a:xfrm>
        </p:spPr>
        <p:txBody>
          <a:bodyPr/>
          <a:lstStyle/>
          <a:p>
            <a:r>
              <a:rPr lang="it-IT" sz="3200" smtClean="0">
                <a:solidFill>
                  <a:srgbClr val="FF0000"/>
                </a:solidFill>
                <a:latin typeface="Comic Sans MS" pitchFamily="66" charset="0"/>
              </a:rPr>
              <a:t>                          </a:t>
            </a:r>
            <a:r>
              <a:rPr lang="it-IT" sz="3600" smtClean="0">
                <a:solidFill>
                  <a:srgbClr val="FF0000"/>
                </a:solidFill>
                <a:latin typeface="Comic Sans MS" pitchFamily="66" charset="0"/>
              </a:rPr>
              <a:t>ANTOLOGIA</a:t>
            </a:r>
            <a:r>
              <a:rPr lang="it-IT" sz="3200" smtClean="0">
                <a:solidFill>
                  <a:srgbClr val="FF0000"/>
                </a:solidFill>
                <a:latin typeface="Comic Sans MS" pitchFamily="66" charset="0"/>
              </a:rPr>
              <a:t> </a:t>
            </a:r>
          </a:p>
        </p:txBody>
      </p:sp>
      <p:sp>
        <p:nvSpPr>
          <p:cNvPr id="23554" name="Sottotitolo 2"/>
          <p:cNvSpPr>
            <a:spLocks noGrp="1"/>
          </p:cNvSpPr>
          <p:nvPr>
            <p:ph type="subTitle" idx="1"/>
          </p:nvPr>
        </p:nvSpPr>
        <p:spPr>
          <a:xfrm>
            <a:off x="179388" y="1268413"/>
            <a:ext cx="8964612" cy="5576887"/>
          </a:xfrm>
        </p:spPr>
        <p:txBody>
          <a:bodyPr/>
          <a:lstStyle/>
          <a:p>
            <a:r>
              <a:rPr lang="it-IT" smtClean="0">
                <a:solidFill>
                  <a:srgbClr val="FF0000"/>
                </a:solidFill>
              </a:rPr>
              <a:t>Io non ti volevo uccidere.</a:t>
            </a:r>
            <a:endParaRPr lang="it-IT" smtClean="0">
              <a:solidFill>
                <a:schemeClr val="tx1"/>
              </a:solidFill>
            </a:endParaRPr>
          </a:p>
          <a:p>
            <a:r>
              <a:rPr lang="it-IT" smtClean="0">
                <a:solidFill>
                  <a:schemeClr val="tx1"/>
                </a:solidFill>
              </a:rPr>
              <a:t>Un soldato uccide un uomo, lui non lo voleva uccidere , si sente in colpa. L’ uomo vede che quell’ uomo aveva tantissime lettere,  il soldato decide di scrivere  alla donna, ma poi vide che le lettere non erano in italiano ma in francese, allora decide di mandare solo i soldi alla povera donna. A mezzogiorno l’uomo decide di lasciar stare e di combattere la guerra e l’odio</a:t>
            </a:r>
            <a:r>
              <a:rPr lang="it-IT" smtClean="0">
                <a:solidFill>
                  <a:srgbClr val="000000"/>
                </a:solidFill>
              </a:rPr>
              <a:t>.</a:t>
            </a:r>
            <a:endParaRPr lang="it-IT" sz="1400" smtClean="0">
              <a:solidFill>
                <a:srgbClr val="000000"/>
              </a:solidFill>
            </a:endParaRPr>
          </a:p>
        </p:txBody>
      </p:sp>
      <p:pic>
        <p:nvPicPr>
          <p:cNvPr id="5" name="Immagine 4"/>
          <p:cNvPicPr>
            <a:picLocks noChangeAspect="1"/>
          </p:cNvPicPr>
          <p:nvPr/>
        </p:nvPicPr>
        <p:blipFill>
          <a:blip r:embed="rId2"/>
          <a:srcRect/>
          <a:stretch>
            <a:fillRect/>
          </a:stretch>
        </p:blipFill>
        <p:spPr bwMode="auto">
          <a:xfrm>
            <a:off x="179388" y="3070225"/>
            <a:ext cx="4275137" cy="3095625"/>
          </a:xfrm>
          <a:prstGeom prst="rect">
            <a:avLst/>
          </a:prstGeom>
          <a:noFill/>
          <a:ln w="9525">
            <a:noFill/>
            <a:miter lim="800000"/>
            <a:headEnd/>
            <a:tailEnd/>
          </a:ln>
        </p:spPr>
      </p:pic>
      <p:pic>
        <p:nvPicPr>
          <p:cNvPr id="7" name="Immagine 6"/>
          <p:cNvPicPr>
            <a:picLocks noChangeAspect="1"/>
          </p:cNvPicPr>
          <p:nvPr/>
        </p:nvPicPr>
        <p:blipFill>
          <a:blip r:embed="rId3"/>
          <a:srcRect/>
          <a:stretch>
            <a:fillRect/>
          </a:stretch>
        </p:blipFill>
        <p:spPr bwMode="auto">
          <a:xfrm>
            <a:off x="4932363" y="3070225"/>
            <a:ext cx="4211637" cy="3095625"/>
          </a:xfrm>
          <a:prstGeom prst="rect">
            <a:avLst/>
          </a:prstGeom>
          <a:noFill/>
          <a:ln w="9525">
            <a:noFill/>
            <a:miter lim="800000"/>
            <a:headEnd/>
            <a:tailEnd/>
          </a:ln>
        </p:spPr>
      </p:pic>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5"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2000"/>
                                        <p:tgtEl>
                                          <p:spTgt spid="7"/>
                                        </p:tgtEl>
                                      </p:cBhvr>
                                    </p:animEffect>
                                    <p:anim calcmode="lin" valueType="num">
                                      <p:cBhvr>
                                        <p:cTn id="26" dur="2000" fill="hold"/>
                                        <p:tgtEl>
                                          <p:spTgt spid="7"/>
                                        </p:tgtEl>
                                        <p:attrNameLst>
                                          <p:attrName>ppt_w</p:attrName>
                                        </p:attrNameLst>
                                      </p:cBhvr>
                                      <p:tavLst>
                                        <p:tav tm="0" fmla="#ppt_w*sin(2.5*pi*$)">
                                          <p:val>
                                            <p:fltVal val="0"/>
                                          </p:val>
                                        </p:tav>
                                        <p:tav tm="100000">
                                          <p:val>
                                            <p:fltVal val="1"/>
                                          </p:val>
                                        </p:tav>
                                      </p:tavLst>
                                    </p:anim>
                                    <p:anim calcmode="lin" valueType="num">
                                      <p:cBhvr>
                                        <p:cTn id="27"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olo 1"/>
          <p:cNvSpPr>
            <a:spLocks noGrp="1"/>
          </p:cNvSpPr>
          <p:nvPr>
            <p:ph type="title"/>
          </p:nvPr>
        </p:nvSpPr>
        <p:spPr>
          <a:xfrm>
            <a:off x="179388" y="115888"/>
            <a:ext cx="8355012" cy="1789112"/>
          </a:xfrm>
        </p:spPr>
        <p:txBody>
          <a:bodyPr/>
          <a:lstStyle/>
          <a:p>
            <a:r>
              <a:rPr lang="it-IT" smtClean="0">
                <a:solidFill>
                  <a:srgbClr val="FF0000"/>
                </a:solidFill>
                <a:latin typeface="Comic Sans MS" pitchFamily="66" charset="0"/>
              </a:rPr>
              <a:t>                      Letteratura</a:t>
            </a:r>
          </a:p>
        </p:txBody>
      </p:sp>
      <p:sp>
        <p:nvSpPr>
          <p:cNvPr id="3" name="Segnaposto contenuto 2"/>
          <p:cNvSpPr>
            <a:spLocks noGrp="1"/>
          </p:cNvSpPr>
          <p:nvPr>
            <p:ph idx="1"/>
          </p:nvPr>
        </p:nvSpPr>
        <p:spPr>
          <a:xfrm>
            <a:off x="179388" y="692150"/>
            <a:ext cx="8964612" cy="6165850"/>
          </a:xfrm>
        </p:spPr>
        <p:txBody>
          <a:bodyPr rtlCol="0">
            <a:normAutofit fontScale="77500" lnSpcReduction="20000"/>
          </a:bodyPr>
          <a:lstStyle/>
          <a:p>
            <a:pPr marL="0" indent="0" fontAlgn="auto">
              <a:spcAft>
                <a:spcPts val="0"/>
              </a:spcAft>
              <a:buFont typeface="Wingdings 3" charset="2"/>
              <a:buNone/>
              <a:defRPr/>
            </a:pPr>
            <a:r>
              <a:rPr lang="it-IT" sz="2400" dirty="0" smtClean="0">
                <a:solidFill>
                  <a:srgbClr val="FF0000"/>
                </a:solidFill>
              </a:rPr>
              <a:t>Giuseppe Ungaretti.</a:t>
            </a:r>
            <a:endParaRPr lang="it-IT" sz="2400" dirty="0" smtClean="0">
              <a:solidFill>
                <a:schemeClr val="tx1">
                  <a:lumMod val="75000"/>
                  <a:lumOff val="25000"/>
                </a:schemeClr>
              </a:solidFill>
            </a:endParaRPr>
          </a:p>
          <a:p>
            <a:pPr marL="0" indent="0" fontAlgn="auto">
              <a:spcAft>
                <a:spcPts val="0"/>
              </a:spcAft>
              <a:buFont typeface="Wingdings 3" charset="2"/>
              <a:buNone/>
              <a:defRPr/>
            </a:pPr>
            <a:r>
              <a:rPr lang="it-IT" sz="2400" dirty="0" smtClean="0">
                <a:solidFill>
                  <a:schemeClr val="tx1">
                    <a:lumMod val="75000"/>
                    <a:lumOff val="25000"/>
                  </a:schemeClr>
                </a:solidFill>
              </a:rPr>
              <a:t>Le sue raccolte più importanti  sono:</a:t>
            </a:r>
            <a:r>
              <a:rPr lang="it-IT" sz="2400" dirty="0" smtClean="0">
                <a:solidFill>
                  <a:srgbClr val="FF0000"/>
                </a:solidFill>
              </a:rPr>
              <a:t> Il porto sepolto(1917),</a:t>
            </a:r>
          </a:p>
          <a:p>
            <a:pPr marL="0" indent="0" fontAlgn="auto">
              <a:spcAft>
                <a:spcPts val="0"/>
              </a:spcAft>
              <a:buFont typeface="Wingdings 3" charset="2"/>
              <a:buNone/>
              <a:defRPr/>
            </a:pPr>
            <a:r>
              <a:rPr lang="it-IT" sz="2400" dirty="0" smtClean="0">
                <a:solidFill>
                  <a:srgbClr val="FF0000"/>
                </a:solidFill>
              </a:rPr>
              <a:t>l’Allegria(1931), </a:t>
            </a:r>
            <a:r>
              <a:rPr lang="it-IT" sz="2400" dirty="0" smtClean="0">
                <a:solidFill>
                  <a:schemeClr val="tx1"/>
                </a:solidFill>
              </a:rPr>
              <a:t>poi </a:t>
            </a:r>
            <a:r>
              <a:rPr lang="it-IT" sz="2400" dirty="0" smtClean="0">
                <a:solidFill>
                  <a:schemeClr val="tx1">
                    <a:lumMod val="75000"/>
                    <a:lumOff val="25000"/>
                  </a:schemeClr>
                </a:solidFill>
              </a:rPr>
              <a:t>inserita ne il porto sepolto, </a:t>
            </a:r>
            <a:r>
              <a:rPr lang="it-IT" sz="2400" dirty="0" smtClean="0">
                <a:solidFill>
                  <a:srgbClr val="FF0000"/>
                </a:solidFill>
              </a:rPr>
              <a:t>Sentimento del Tempo(1933), Il Dolore(1947).</a:t>
            </a:r>
            <a:r>
              <a:rPr lang="it-IT" sz="2400" dirty="0" smtClean="0">
                <a:solidFill>
                  <a:schemeClr val="tx1">
                    <a:lumMod val="75000"/>
                    <a:lumOff val="25000"/>
                  </a:schemeClr>
                </a:solidFill>
              </a:rPr>
              <a:t> </a:t>
            </a:r>
          </a:p>
          <a:p>
            <a:pPr marL="0" indent="0" fontAlgn="auto">
              <a:spcAft>
                <a:spcPts val="0"/>
              </a:spcAft>
              <a:buFont typeface="Wingdings 3" charset="2"/>
              <a:buNone/>
              <a:defRPr/>
            </a:pPr>
            <a:r>
              <a:rPr lang="it-IT" sz="2400" dirty="0" smtClean="0">
                <a:solidFill>
                  <a:schemeClr val="tx1">
                    <a:lumMod val="75000"/>
                    <a:lumOff val="25000"/>
                  </a:schemeClr>
                </a:solidFill>
              </a:rPr>
              <a:t>Alla fine della sua carriera Ungaretti raccolse tutte le sue liriche in </a:t>
            </a:r>
            <a:r>
              <a:rPr lang="it-IT" sz="2400" dirty="0" smtClean="0">
                <a:solidFill>
                  <a:srgbClr val="FF0000"/>
                </a:solidFill>
              </a:rPr>
              <a:t>Una Vita.</a:t>
            </a:r>
            <a:r>
              <a:rPr lang="it-IT" sz="2400" dirty="0" smtClean="0">
                <a:solidFill>
                  <a:schemeClr val="tx1"/>
                </a:solidFill>
              </a:rPr>
              <a:t> Giuseppe </a:t>
            </a:r>
            <a:r>
              <a:rPr lang="it-IT" sz="2400" dirty="0">
                <a:solidFill>
                  <a:schemeClr val="tx1"/>
                </a:solidFill>
              </a:rPr>
              <a:t>U</a:t>
            </a:r>
            <a:r>
              <a:rPr lang="it-IT" sz="2400" dirty="0" smtClean="0">
                <a:solidFill>
                  <a:schemeClr val="tx1"/>
                </a:solidFill>
              </a:rPr>
              <a:t>ngaretti è considerato l’iniziatore della poetica dell’Ermetismo.</a:t>
            </a:r>
            <a:endParaRPr lang="it-IT" sz="2400" dirty="0" smtClean="0">
              <a:solidFill>
                <a:schemeClr val="tx1">
                  <a:lumMod val="75000"/>
                  <a:lumOff val="25000"/>
                </a:schemeClr>
              </a:solidFill>
            </a:endParaRPr>
          </a:p>
          <a:p>
            <a:pPr marL="0" indent="0" fontAlgn="auto">
              <a:spcAft>
                <a:spcPts val="0"/>
              </a:spcAft>
              <a:buFont typeface="Wingdings 3" charset="2"/>
              <a:buNone/>
              <a:defRPr/>
            </a:pPr>
            <a:r>
              <a:rPr lang="it-IT" sz="2400" dirty="0" smtClean="0">
                <a:solidFill>
                  <a:srgbClr val="FF0000"/>
                </a:solidFill>
              </a:rPr>
              <a:t>Ermetismo.</a:t>
            </a:r>
          </a:p>
          <a:p>
            <a:pPr marL="0" indent="0" fontAlgn="auto">
              <a:spcAft>
                <a:spcPts val="0"/>
              </a:spcAft>
              <a:buFont typeface="Wingdings 3" charset="2"/>
              <a:buNone/>
              <a:defRPr/>
            </a:pPr>
            <a:r>
              <a:rPr lang="it-IT" sz="2400" dirty="0" smtClean="0">
                <a:solidFill>
                  <a:schemeClr val="tx1"/>
                </a:solidFill>
              </a:rPr>
              <a:t>In Italia, nel periodo tra due Guerre Mondiali, nasce la più importante +espressione poetica del Novecento: L’Ermetismo. </a:t>
            </a:r>
          </a:p>
          <a:p>
            <a:pPr marL="0" indent="0" fontAlgn="auto">
              <a:spcAft>
                <a:spcPts val="0"/>
              </a:spcAft>
              <a:buFont typeface="Wingdings 3" charset="2"/>
              <a:buNone/>
              <a:defRPr/>
            </a:pPr>
            <a:r>
              <a:rPr lang="it-IT" sz="2400" dirty="0" smtClean="0">
                <a:solidFill>
                  <a:schemeClr val="tx1"/>
                </a:solidFill>
              </a:rPr>
              <a:t>Il termine «ermetico» significa chiuso, misterioso, quindi i poeti ermetici vedono la poesia come un momento di luce, come un’ intuizione improvvisa , un lampo che illumina il mistero dell’esistenza umana. Le poesie sono molto brevi, povere, con poche parole di intenso valore simbolico </a:t>
            </a:r>
            <a:r>
              <a:rPr lang="it-IT" sz="2400" dirty="0">
                <a:solidFill>
                  <a:schemeClr val="tx1"/>
                </a:solidFill>
              </a:rPr>
              <a:t>c</a:t>
            </a:r>
            <a:r>
              <a:rPr lang="it-IT" sz="2400" dirty="0" smtClean="0">
                <a:solidFill>
                  <a:schemeClr val="tx1"/>
                </a:solidFill>
              </a:rPr>
              <a:t>he evocano sensazioni straordinarie.  Gli emetici usano una sintassi semplice eliminando la punteggiatura usano il verbo libero senza la rima che esalta il valore della singola parola. In questo modo i poeti ermetici esprimono la condizione dell’uomo nel Novecento: la solitudine, il male di vivere in un’ Epoca travagliata dalla guerra e dalla perdita dei valori e delle certezze.  I poeti ermetici più importanti sono: Giuseppe Ungaretti, Salvatore Quasimodo, Eugenio Montale. </a:t>
            </a:r>
          </a:p>
          <a:p>
            <a:pPr marL="0" indent="0" fontAlgn="auto">
              <a:spcAft>
                <a:spcPts val="0"/>
              </a:spcAft>
              <a:buFont typeface="Wingdings 3" charset="2"/>
              <a:buNone/>
              <a:defRPr/>
            </a:pPr>
            <a:r>
              <a:rPr lang="it-IT" sz="2400" dirty="0" smtClean="0">
                <a:solidFill>
                  <a:schemeClr val="tx1">
                    <a:lumMod val="75000"/>
                    <a:lumOff val="25000"/>
                  </a:schemeClr>
                </a:solidFill>
              </a:rPr>
              <a:t>   </a:t>
            </a:r>
          </a:p>
          <a:p>
            <a:pPr marL="0" indent="0" fontAlgn="auto">
              <a:spcAft>
                <a:spcPts val="0"/>
              </a:spcAft>
              <a:buFont typeface="Wingdings 3" charset="2"/>
              <a:buNone/>
              <a:defRPr/>
            </a:pPr>
            <a:endParaRPr lang="it-IT" dirty="0">
              <a:solidFill>
                <a:schemeClr val="tx1">
                  <a:lumMod val="75000"/>
                  <a:lumOff val="25000"/>
                </a:schemeClr>
              </a:solidFill>
            </a:endParaRPr>
          </a:p>
        </p:txBody>
      </p:sp>
    </p:spTree>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CasellaDiTesto 5"/>
          <p:cNvSpPr txBox="1">
            <a:spLocks noChangeArrowheads="1"/>
          </p:cNvSpPr>
          <p:nvPr/>
        </p:nvSpPr>
        <p:spPr bwMode="auto">
          <a:xfrm>
            <a:off x="250825" y="476250"/>
            <a:ext cx="3241675" cy="3694113"/>
          </a:xfrm>
          <a:prstGeom prst="rect">
            <a:avLst/>
          </a:prstGeom>
          <a:noFill/>
          <a:ln w="9525">
            <a:noFill/>
            <a:miter lim="800000"/>
            <a:headEnd/>
            <a:tailEnd/>
          </a:ln>
        </p:spPr>
        <p:txBody>
          <a:bodyPr>
            <a:spAutoFit/>
          </a:bodyPr>
          <a:lstStyle/>
          <a:p>
            <a:r>
              <a:rPr lang="it-IT">
                <a:solidFill>
                  <a:srgbClr val="FF0000"/>
                </a:solidFill>
                <a:latin typeface="Comic Sans MS" pitchFamily="66" charset="0"/>
              </a:rPr>
              <a:t>Non gridate più</a:t>
            </a:r>
            <a:endParaRPr lang="it-IT">
              <a:latin typeface="Comic Sans MS" pitchFamily="66" charset="0"/>
            </a:endParaRPr>
          </a:p>
          <a:p>
            <a:r>
              <a:rPr lang="it-IT">
                <a:latin typeface="Comic Sans MS" pitchFamily="66" charset="0"/>
              </a:rPr>
              <a:t>Cessate d’uccidere i morti,</a:t>
            </a:r>
          </a:p>
          <a:p>
            <a:r>
              <a:rPr lang="it-IT">
                <a:latin typeface="Comic Sans MS" pitchFamily="66" charset="0"/>
              </a:rPr>
              <a:t>Non gridate più, non gridate,</a:t>
            </a:r>
          </a:p>
          <a:p>
            <a:r>
              <a:rPr lang="it-IT">
                <a:latin typeface="Comic Sans MS" pitchFamily="66" charset="0"/>
              </a:rPr>
              <a:t>Se li volete ancora udire,</a:t>
            </a:r>
          </a:p>
          <a:p>
            <a:r>
              <a:rPr lang="it-IT">
                <a:latin typeface="Comic Sans MS" pitchFamily="66" charset="0"/>
              </a:rPr>
              <a:t>Se sperate di non perire.</a:t>
            </a:r>
          </a:p>
          <a:p>
            <a:endParaRPr lang="it-IT">
              <a:latin typeface="Comic Sans MS" pitchFamily="66" charset="0"/>
            </a:endParaRPr>
          </a:p>
          <a:p>
            <a:r>
              <a:rPr lang="it-IT">
                <a:latin typeface="Comic Sans MS" pitchFamily="66" charset="0"/>
              </a:rPr>
              <a:t>Hanno l’impercettibile sussurro,</a:t>
            </a:r>
          </a:p>
          <a:p>
            <a:r>
              <a:rPr lang="it-IT">
                <a:latin typeface="Comic Sans MS" pitchFamily="66" charset="0"/>
              </a:rPr>
              <a:t>non fanno più rumore</a:t>
            </a:r>
          </a:p>
          <a:p>
            <a:r>
              <a:rPr lang="it-IT">
                <a:latin typeface="Comic Sans MS" pitchFamily="66" charset="0"/>
              </a:rPr>
              <a:t>del crescere dell’erba,</a:t>
            </a:r>
          </a:p>
          <a:p>
            <a:r>
              <a:rPr lang="it-IT">
                <a:latin typeface="Comic Sans MS" pitchFamily="66" charset="0"/>
              </a:rPr>
              <a:t>lieta dove non passa l’uomo.</a:t>
            </a:r>
          </a:p>
          <a:p>
            <a:endParaRPr lang="it-IT">
              <a:latin typeface="Comic Sans MS" pitchFamily="66" charset="0"/>
            </a:endParaRPr>
          </a:p>
          <a:p>
            <a:endParaRPr lang="it-IT">
              <a:latin typeface="Comic Sans MS" pitchFamily="66" charset="0"/>
            </a:endParaRPr>
          </a:p>
        </p:txBody>
      </p:sp>
      <p:sp>
        <p:nvSpPr>
          <p:cNvPr id="25602" name="CasellaDiTesto 7"/>
          <p:cNvSpPr txBox="1">
            <a:spLocks noChangeArrowheads="1"/>
          </p:cNvSpPr>
          <p:nvPr/>
        </p:nvSpPr>
        <p:spPr bwMode="auto">
          <a:xfrm>
            <a:off x="250825" y="4170363"/>
            <a:ext cx="8893175" cy="2308225"/>
          </a:xfrm>
          <a:prstGeom prst="rect">
            <a:avLst/>
          </a:prstGeom>
          <a:noFill/>
          <a:ln w="9525">
            <a:noFill/>
            <a:miter lim="800000"/>
            <a:headEnd/>
            <a:tailEnd/>
          </a:ln>
        </p:spPr>
        <p:txBody>
          <a:bodyPr>
            <a:spAutoFit/>
          </a:bodyPr>
          <a:lstStyle/>
          <a:p>
            <a:r>
              <a:rPr lang="it-IT">
                <a:solidFill>
                  <a:srgbClr val="FF0000"/>
                </a:solidFill>
                <a:latin typeface="Comic Sans MS" pitchFamily="66" charset="0"/>
              </a:rPr>
              <a:t>Parafrasi</a:t>
            </a:r>
            <a:endParaRPr lang="it-IT">
              <a:latin typeface="Century Gothic" pitchFamily="34" charset="0"/>
            </a:endParaRPr>
          </a:p>
          <a:p>
            <a:r>
              <a:rPr lang="it-IT">
                <a:latin typeface="Comic Sans MS" pitchFamily="66" charset="0"/>
              </a:rPr>
              <a:t>Il </a:t>
            </a:r>
            <a:r>
              <a:rPr lang="it-IT">
                <a:latin typeface="Century Gothic" pitchFamily="34" charset="0"/>
              </a:rPr>
              <a:t>poeta, che ha vissuto in prima persona la mostruosità di una guerra terribile, ha dovuto tollerare l’incubo di un secondo scontro al livello mondiale. Dal suo cuore, sconvolta dalla capacità umana di scatenare conflitti atroci, che creano danni irrimediabili, prorompe un grido di preghiere dirette agli uomini, affinché cessino le lotte di parte e non rendono inutile il sacrificio dei caduti , impendendo di ascoltare la loro voce. Essi invitano a non credere mai più alta barbarie e a riscoprire in sé i valori della fratellanza e della pietà. </a:t>
            </a:r>
          </a:p>
          <a:p>
            <a:endParaRPr lang="it-IT">
              <a:latin typeface="Comic Sans MS" pitchFamily="66" charset="0"/>
            </a:endParaRPr>
          </a:p>
        </p:txBody>
      </p:sp>
      <p:pic>
        <p:nvPicPr>
          <p:cNvPr id="2" name="Immagine 1"/>
          <p:cNvPicPr>
            <a:picLocks noChangeAspect="1"/>
          </p:cNvPicPr>
          <p:nvPr/>
        </p:nvPicPr>
        <p:blipFill>
          <a:blip r:embed="rId2"/>
          <a:srcRect/>
          <a:stretch>
            <a:fillRect/>
          </a:stretch>
        </p:blipFill>
        <p:spPr bwMode="auto">
          <a:xfrm>
            <a:off x="4356100" y="0"/>
            <a:ext cx="2592388" cy="2781300"/>
          </a:xfrm>
          <a:prstGeom prst="rect">
            <a:avLst/>
          </a:prstGeom>
          <a:noFill/>
          <a:ln w="9525">
            <a:noFill/>
            <a:miter lim="800000"/>
            <a:headEnd/>
            <a:tailEnd/>
          </a:ln>
        </p:spPr>
      </p:pic>
      <p:pic>
        <p:nvPicPr>
          <p:cNvPr id="3" name="Immagine 2"/>
          <p:cNvPicPr>
            <a:picLocks noChangeAspect="1"/>
          </p:cNvPicPr>
          <p:nvPr/>
        </p:nvPicPr>
        <p:blipFill>
          <a:blip r:embed="rId3"/>
          <a:srcRect/>
          <a:stretch>
            <a:fillRect/>
          </a:stretch>
        </p:blipFill>
        <p:spPr bwMode="auto">
          <a:xfrm>
            <a:off x="6948488" y="1173163"/>
            <a:ext cx="2160587" cy="299720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80">
                                          <p:stCondLst>
                                            <p:cond delay="0"/>
                                          </p:stCondLst>
                                        </p:cTn>
                                        <p:tgtEl>
                                          <p:spTgt spid="3"/>
                                        </p:tgtEl>
                                      </p:cBhvr>
                                    </p:animEffect>
                                    <p:anim calcmode="lin" valueType="num">
                                      <p:cBhvr>
                                        <p:cTn id="15"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0" dur="26">
                                          <p:stCondLst>
                                            <p:cond delay="650"/>
                                          </p:stCondLst>
                                        </p:cTn>
                                        <p:tgtEl>
                                          <p:spTgt spid="3"/>
                                        </p:tgtEl>
                                      </p:cBhvr>
                                      <p:to x="100000" y="60000"/>
                                    </p:animScale>
                                    <p:animScale>
                                      <p:cBhvr>
                                        <p:cTn id="21" dur="166" decel="50000">
                                          <p:stCondLst>
                                            <p:cond delay="676"/>
                                          </p:stCondLst>
                                        </p:cTn>
                                        <p:tgtEl>
                                          <p:spTgt spid="3"/>
                                        </p:tgtEl>
                                      </p:cBhvr>
                                      <p:to x="100000" y="100000"/>
                                    </p:animScale>
                                    <p:animScale>
                                      <p:cBhvr>
                                        <p:cTn id="22" dur="26">
                                          <p:stCondLst>
                                            <p:cond delay="1312"/>
                                          </p:stCondLst>
                                        </p:cTn>
                                        <p:tgtEl>
                                          <p:spTgt spid="3"/>
                                        </p:tgtEl>
                                      </p:cBhvr>
                                      <p:to x="100000" y="80000"/>
                                    </p:animScale>
                                    <p:animScale>
                                      <p:cBhvr>
                                        <p:cTn id="23" dur="166" decel="50000">
                                          <p:stCondLst>
                                            <p:cond delay="1338"/>
                                          </p:stCondLst>
                                        </p:cTn>
                                        <p:tgtEl>
                                          <p:spTgt spid="3"/>
                                        </p:tgtEl>
                                      </p:cBhvr>
                                      <p:to x="100000" y="100000"/>
                                    </p:animScale>
                                    <p:animScale>
                                      <p:cBhvr>
                                        <p:cTn id="24" dur="26">
                                          <p:stCondLst>
                                            <p:cond delay="1642"/>
                                          </p:stCondLst>
                                        </p:cTn>
                                        <p:tgtEl>
                                          <p:spTgt spid="3"/>
                                        </p:tgtEl>
                                      </p:cBhvr>
                                      <p:to x="100000" y="90000"/>
                                    </p:animScale>
                                    <p:animScale>
                                      <p:cBhvr>
                                        <p:cTn id="25" dur="166" decel="50000">
                                          <p:stCondLst>
                                            <p:cond delay="1668"/>
                                          </p:stCondLst>
                                        </p:cTn>
                                        <p:tgtEl>
                                          <p:spTgt spid="3"/>
                                        </p:tgtEl>
                                      </p:cBhvr>
                                      <p:to x="100000" y="100000"/>
                                    </p:animScale>
                                    <p:animScale>
                                      <p:cBhvr>
                                        <p:cTn id="26" dur="26">
                                          <p:stCondLst>
                                            <p:cond delay="1808"/>
                                          </p:stCondLst>
                                        </p:cTn>
                                        <p:tgtEl>
                                          <p:spTgt spid="3"/>
                                        </p:tgtEl>
                                      </p:cBhvr>
                                      <p:to x="100000" y="95000"/>
                                    </p:animScale>
                                    <p:animScale>
                                      <p:cBhvr>
                                        <p:cTn id="27"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CasellaDiTesto 2"/>
          <p:cNvSpPr txBox="1">
            <a:spLocks noChangeArrowheads="1"/>
          </p:cNvSpPr>
          <p:nvPr/>
        </p:nvSpPr>
        <p:spPr bwMode="auto">
          <a:xfrm>
            <a:off x="395288" y="404813"/>
            <a:ext cx="8748712" cy="1477962"/>
          </a:xfrm>
          <a:prstGeom prst="rect">
            <a:avLst/>
          </a:prstGeom>
          <a:noFill/>
          <a:ln w="9525">
            <a:noFill/>
            <a:miter lim="800000"/>
            <a:headEnd/>
            <a:tailEnd/>
          </a:ln>
        </p:spPr>
        <p:txBody>
          <a:bodyPr>
            <a:spAutoFit/>
          </a:bodyPr>
          <a:lstStyle/>
          <a:p>
            <a:r>
              <a:rPr lang="it-IT">
                <a:solidFill>
                  <a:srgbClr val="FF0000"/>
                </a:solidFill>
                <a:latin typeface="Comic Sans MS" pitchFamily="66" charset="0"/>
              </a:rPr>
              <a:t>Commento.</a:t>
            </a:r>
            <a:endParaRPr lang="it-IT">
              <a:latin typeface="Comic Sans MS" pitchFamily="66" charset="0"/>
            </a:endParaRPr>
          </a:p>
          <a:p>
            <a:r>
              <a:rPr lang="it-IT">
                <a:latin typeface="Century Gothic" pitchFamily="34" charset="0"/>
              </a:rPr>
              <a:t>La poesia del racconto il dolore uscito dopo guerra, è anche un dolore per il figlio e anche per gli altri uomini, l’orrore della guerra non cessa neanche quando le ormi prepositale, la guerra non cessa neanche difronte a milioni di morti. Gli uomini uccidono le persone, ma dovevano ascoltare il messaggio debole che vuole mandare.</a:t>
            </a:r>
          </a:p>
        </p:txBody>
      </p:sp>
      <p:pic>
        <p:nvPicPr>
          <p:cNvPr id="2" name="Immagine 1"/>
          <p:cNvPicPr>
            <a:picLocks noChangeAspect="1"/>
          </p:cNvPicPr>
          <p:nvPr/>
        </p:nvPicPr>
        <p:blipFill>
          <a:blip r:embed="rId2"/>
          <a:srcRect/>
          <a:stretch>
            <a:fillRect/>
          </a:stretch>
        </p:blipFill>
        <p:spPr bwMode="auto">
          <a:xfrm>
            <a:off x="430213" y="2492375"/>
            <a:ext cx="5726112" cy="1512888"/>
          </a:xfrm>
          <a:prstGeom prst="rect">
            <a:avLst/>
          </a:prstGeom>
          <a:noFill/>
          <a:ln w="9525">
            <a:noFill/>
            <a:miter lim="800000"/>
            <a:headEnd/>
            <a:tailEnd/>
          </a:ln>
        </p:spPr>
      </p:pic>
      <p:pic>
        <p:nvPicPr>
          <p:cNvPr id="4" name="Immagine 3"/>
          <p:cNvPicPr>
            <a:picLocks noChangeAspect="1"/>
          </p:cNvPicPr>
          <p:nvPr/>
        </p:nvPicPr>
        <p:blipFill>
          <a:blip r:embed="rId3"/>
          <a:srcRect/>
          <a:stretch>
            <a:fillRect/>
          </a:stretch>
        </p:blipFill>
        <p:spPr bwMode="auto">
          <a:xfrm>
            <a:off x="2771775" y="4292600"/>
            <a:ext cx="5895975" cy="1287463"/>
          </a:xfrm>
          <a:prstGeom prst="rect">
            <a:avLst/>
          </a:prstGeom>
          <a:noFill/>
          <a:ln w="9525">
            <a:noFill/>
            <a:miter lim="800000"/>
            <a:headEnd/>
            <a:tailEnd/>
          </a:ln>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0" y="115888"/>
            <a:ext cx="9144000" cy="792162"/>
          </a:xfrm>
        </p:spPr>
        <p:txBody>
          <a:bodyPr rtlCol="0">
            <a:normAutofit fontScale="90000"/>
          </a:bodyPr>
          <a:lstStyle/>
          <a:p>
            <a:pPr fontAlgn="auto">
              <a:spcAft>
                <a:spcPts val="0"/>
              </a:spcAft>
              <a:defRPr/>
            </a:pPr>
            <a:r>
              <a:rPr lang="it-IT" dirty="0" smtClean="0">
                <a:solidFill>
                  <a:srgbClr val="FF0000"/>
                </a:solidFill>
                <a:latin typeface="Comic Sans MS" panose="030F0702030302020204" pitchFamily="66" charset="0"/>
              </a:rPr>
              <a:t>                  Storia</a:t>
            </a:r>
            <a:endParaRPr lang="it-IT" dirty="0">
              <a:solidFill>
                <a:srgbClr val="FF0000"/>
              </a:solidFill>
              <a:latin typeface="Comic Sans MS" panose="030F0702030302020204" pitchFamily="66" charset="0"/>
            </a:endParaRPr>
          </a:p>
        </p:txBody>
      </p:sp>
      <p:sp>
        <p:nvSpPr>
          <p:cNvPr id="3" name="Sottotitolo 2"/>
          <p:cNvSpPr>
            <a:spLocks noGrp="1"/>
          </p:cNvSpPr>
          <p:nvPr>
            <p:ph type="subTitle" idx="1"/>
          </p:nvPr>
        </p:nvSpPr>
        <p:spPr>
          <a:xfrm>
            <a:off x="179388" y="1052513"/>
            <a:ext cx="8964612" cy="7056437"/>
          </a:xfrm>
        </p:spPr>
        <p:txBody>
          <a:bodyPr rtlCol="0">
            <a:noAutofit/>
          </a:bodyPr>
          <a:lstStyle/>
          <a:p>
            <a:pPr fontAlgn="auto">
              <a:spcAft>
                <a:spcPts val="0"/>
              </a:spcAft>
              <a:buFont typeface="Wingdings 3" charset="2"/>
              <a:buNone/>
              <a:defRPr/>
            </a:pPr>
            <a:r>
              <a:rPr lang="it-IT" sz="1600" dirty="0" smtClean="0">
                <a:solidFill>
                  <a:schemeClr val="tx1"/>
                </a:solidFill>
              </a:rPr>
              <a:t>La Prima Guerra Mondiale scoppiò </a:t>
            </a:r>
            <a:r>
              <a:rPr lang="it-IT" sz="1600" dirty="0">
                <a:solidFill>
                  <a:schemeClr val="tx1"/>
                </a:solidFill>
              </a:rPr>
              <a:t>i</a:t>
            </a:r>
            <a:r>
              <a:rPr lang="it-IT" sz="1600" dirty="0" smtClean="0">
                <a:solidFill>
                  <a:schemeClr val="tx1"/>
                </a:solidFill>
              </a:rPr>
              <a:t>l 28 Giugno 1914 dopo la assassinamento di Sarajevo , che era l’erede al trono austriaco. Ci furono due schieramenti:</a:t>
            </a:r>
          </a:p>
          <a:p>
            <a:pPr fontAlgn="auto">
              <a:spcAft>
                <a:spcPts val="0"/>
              </a:spcAft>
              <a:buFont typeface="Wingdings 3" charset="2"/>
              <a:buNone/>
              <a:defRPr/>
            </a:pPr>
            <a:r>
              <a:rPr lang="it-IT" sz="1600" dirty="0" smtClean="0">
                <a:solidFill>
                  <a:schemeClr val="tx1"/>
                </a:solidFill>
              </a:rPr>
              <a:t>-Germania, Austria Ungheria e Impero Ottomano (trincea alleata)</a:t>
            </a:r>
          </a:p>
          <a:p>
            <a:pPr marL="285750" indent="-285750" fontAlgn="auto">
              <a:spcAft>
                <a:spcPts val="0"/>
              </a:spcAft>
              <a:buFontTx/>
              <a:buChar char="-"/>
              <a:defRPr/>
            </a:pPr>
            <a:r>
              <a:rPr lang="it-IT" sz="1600" dirty="0" smtClean="0">
                <a:solidFill>
                  <a:schemeClr val="tx1"/>
                </a:solidFill>
              </a:rPr>
              <a:t>Francia, Inghilterra e Russia ( trincea intensa).</a:t>
            </a:r>
          </a:p>
          <a:p>
            <a:pPr fontAlgn="auto">
              <a:spcAft>
                <a:spcPts val="0"/>
              </a:spcAft>
              <a:buFont typeface="Wingdings 3" charset="2"/>
              <a:buNone/>
              <a:defRPr/>
            </a:pPr>
            <a:r>
              <a:rPr lang="it-IT" sz="1600" dirty="0" smtClean="0">
                <a:solidFill>
                  <a:schemeClr val="tx1"/>
                </a:solidFill>
              </a:rPr>
              <a:t>Dopo si aggiunse l’Italia nel 24 Maggio del 1915 e gli Stati Uniti nel 1917. la guerra viene combattuta specialmente in Europa e in Medio Oriente e in Africa. La guerra è una guerra di trincea perché viene combattuta da milioni di soldati che causa circa 10 000 milioni di morti. La guerra viene combattuta da nuove armi, da mitragliatrici, da aerei, da sommergibili e da gas velenosi . La guerra è anche una guerra totale perché assorbe le energie dei paesi coinvolti. La Prima Guerra Mondiale cessò il 3 Novembre del 1918. La Germania si dovette arrendere perché non aveva più risorse e materie prime. L’Italia punì i tedeschi e  tolse molti territori alla Germania. In Italia nasce un nuovo movimento che è detto Fascismo, il fondatore di questo movimento fu Benito Mussolini. Nel 1919 fondò il « Fasci italiani di Combattimento». Col passare degli anni Mussolini seppe conquistare uno spazio sempre maggiore. Nel 1921 creò il Partito Nazionale Fascista e nel 1922 diventò capo del Governo. Mussolini voleva portare l’ordine e l’efficienza in Italia. Questo fu realizzato con la creazione di un Esercito di Volontari dando origine a una Dittatura. Giacomo Matteotti, un uomo politico contrario alle idee fasciste, fu rapito e ucciso e come lui molti altri furono messi in condizione di non poter esprimere le proprie idee. Mussolini fece limitare la libertà di stampa e cancellò i sindacati che erano nati per i diritti dei lavoratori. Ben presto creò un legame forte tra il partito fascista in Italia al Partito Nazionalsocialista in Germania fondato da Adolf Hitler. </a:t>
            </a:r>
            <a:endParaRPr lang="it-IT" sz="1600" dirty="0">
              <a:solidFill>
                <a:schemeClr val="tx1"/>
              </a:solidFill>
            </a:endParaRPr>
          </a:p>
        </p:txBody>
      </p:sp>
    </p:spTree>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ttangolo 1"/>
          <p:cNvSpPr>
            <a:spLocks noChangeArrowheads="1"/>
          </p:cNvSpPr>
          <p:nvPr/>
        </p:nvSpPr>
        <p:spPr bwMode="auto">
          <a:xfrm>
            <a:off x="250825" y="0"/>
            <a:ext cx="8785225" cy="830263"/>
          </a:xfrm>
          <a:prstGeom prst="rect">
            <a:avLst/>
          </a:prstGeom>
          <a:noFill/>
          <a:ln w="9525">
            <a:noFill/>
            <a:miter lim="800000"/>
            <a:headEnd/>
            <a:tailEnd/>
          </a:ln>
        </p:spPr>
        <p:txBody>
          <a:bodyPr>
            <a:spAutoFit/>
          </a:bodyPr>
          <a:lstStyle/>
          <a:p>
            <a:pPr defTabSz="457200">
              <a:spcBef>
                <a:spcPts val="1000"/>
              </a:spcBef>
              <a:buClr>
                <a:srgbClr val="AD84C6"/>
              </a:buClr>
            </a:pPr>
            <a:r>
              <a:rPr lang="it-IT" sz="1400">
                <a:solidFill>
                  <a:srgbClr val="FFFFFF"/>
                </a:solidFill>
                <a:latin typeface="Century Gothic" pitchFamily="34" charset="0"/>
              </a:rPr>
              <a:t> </a:t>
            </a:r>
            <a:r>
              <a:rPr lang="it-IT" sz="1600">
                <a:solidFill>
                  <a:srgbClr val="FFFFFF"/>
                </a:solidFill>
                <a:latin typeface="Century Gothic" pitchFamily="34" charset="0"/>
              </a:rPr>
              <a:t>Questo movimento polito tedesco credeva nella superiorità di altre razze sulle altre. L’avvento del Fascismo in Italia portò conseguenze pericolose e fu una delle cause dello scoppio del secondo conflitto mondiale.    </a:t>
            </a:r>
          </a:p>
        </p:txBody>
      </p:sp>
      <p:pic>
        <p:nvPicPr>
          <p:cNvPr id="4" name="Immagine 3"/>
          <p:cNvPicPr>
            <a:picLocks noChangeAspect="1"/>
          </p:cNvPicPr>
          <p:nvPr/>
        </p:nvPicPr>
        <p:blipFill>
          <a:blip r:embed="rId2"/>
          <a:srcRect/>
          <a:stretch>
            <a:fillRect/>
          </a:stretch>
        </p:blipFill>
        <p:spPr bwMode="auto">
          <a:xfrm>
            <a:off x="187325" y="1435100"/>
            <a:ext cx="4081463" cy="2376488"/>
          </a:xfrm>
          <a:prstGeom prst="rect">
            <a:avLst/>
          </a:prstGeom>
          <a:noFill/>
          <a:ln w="9525">
            <a:noFill/>
            <a:miter lim="800000"/>
            <a:headEnd/>
            <a:tailEnd/>
          </a:ln>
        </p:spPr>
      </p:pic>
      <p:pic>
        <p:nvPicPr>
          <p:cNvPr id="1026" name="Picture 2" descr="http://www.bombaci.it/SSC/C062011/07.jpeg"/>
          <p:cNvPicPr>
            <a:picLocks noChangeAspect="1" noChangeArrowheads="1"/>
          </p:cNvPicPr>
          <p:nvPr/>
        </p:nvPicPr>
        <p:blipFill>
          <a:blip r:embed="rId3"/>
          <a:srcRect/>
          <a:stretch>
            <a:fillRect/>
          </a:stretch>
        </p:blipFill>
        <p:spPr bwMode="auto">
          <a:xfrm>
            <a:off x="3986213" y="3833813"/>
            <a:ext cx="5184775" cy="2557462"/>
          </a:xfrm>
          <a:prstGeom prst="rect">
            <a:avLst/>
          </a:prstGeom>
          <a:noFill/>
          <a:ln w="9525">
            <a:noFill/>
            <a:miter lim="800000"/>
            <a:headEnd/>
            <a:tailEnd/>
          </a:ln>
        </p:spPr>
      </p:pic>
      <p:pic>
        <p:nvPicPr>
          <p:cNvPr id="1028" name="Picture 4" descr="http://www.veja.it/wp-content/uploads/2009/11/Prima-guerra-mondiale.jpg"/>
          <p:cNvPicPr>
            <a:picLocks noChangeAspect="1" noChangeArrowheads="1"/>
          </p:cNvPicPr>
          <p:nvPr/>
        </p:nvPicPr>
        <p:blipFill>
          <a:blip r:embed="rId4"/>
          <a:srcRect/>
          <a:stretch>
            <a:fillRect/>
          </a:stretch>
        </p:blipFill>
        <p:spPr bwMode="auto">
          <a:xfrm>
            <a:off x="187325" y="4095750"/>
            <a:ext cx="3771900" cy="2762250"/>
          </a:xfrm>
          <a:prstGeom prst="rect">
            <a:avLst/>
          </a:prstGeom>
          <a:noFill/>
          <a:ln w="9525">
            <a:noFill/>
            <a:miter lim="800000"/>
            <a:headEnd/>
            <a:tailEnd/>
          </a:ln>
        </p:spPr>
      </p:pic>
      <p:pic>
        <p:nvPicPr>
          <p:cNvPr id="1030" name="Picture 6" descr="http://4.bp.blogspot.com/-m3Tmu6YbsEA/TgImP7gTy3I/AAAAAAAAAFw/hPul_hBVODQ/s1600/LE+ORIGINI+DELLA+SECONDA+GUERRA+MONDIALE.jpg"/>
          <p:cNvPicPr>
            <a:picLocks noChangeAspect="1" noChangeArrowheads="1"/>
          </p:cNvPicPr>
          <p:nvPr/>
        </p:nvPicPr>
        <p:blipFill>
          <a:blip r:embed="rId5"/>
          <a:srcRect/>
          <a:stretch>
            <a:fillRect/>
          </a:stretch>
        </p:blipFill>
        <p:spPr bwMode="auto">
          <a:xfrm>
            <a:off x="6011863" y="852488"/>
            <a:ext cx="3117850" cy="2925762"/>
          </a:xfrm>
          <a:prstGeom prst="rect">
            <a:avLst/>
          </a:prstGeom>
          <a:noFill/>
          <a:ln w="9525">
            <a:noFill/>
            <a:miter lim="800000"/>
            <a:headEnd/>
            <a:tailEnd/>
          </a:ln>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30"/>
                                        </p:tgtEl>
                                        <p:attrNameLst>
                                          <p:attrName>style.visibility</p:attrName>
                                        </p:attrNameLst>
                                      </p:cBhvr>
                                      <p:to>
                                        <p:strVal val="visible"/>
                                      </p:to>
                                    </p:set>
                                    <p:animEffect transition="in" filter="fade">
                                      <p:cBhvr>
                                        <p:cTn id="12" dur="1000"/>
                                        <p:tgtEl>
                                          <p:spTgt spid="1030"/>
                                        </p:tgtEl>
                                      </p:cBhvr>
                                    </p:animEffect>
                                    <p:anim calcmode="lin" valueType="num">
                                      <p:cBhvr>
                                        <p:cTn id="13" dur="1000" fill="hold"/>
                                        <p:tgtEl>
                                          <p:spTgt spid="1030"/>
                                        </p:tgtEl>
                                        <p:attrNameLst>
                                          <p:attrName>ppt_x</p:attrName>
                                        </p:attrNameLst>
                                      </p:cBhvr>
                                      <p:tavLst>
                                        <p:tav tm="0">
                                          <p:val>
                                            <p:strVal val="#ppt_x"/>
                                          </p:val>
                                        </p:tav>
                                        <p:tav tm="100000">
                                          <p:val>
                                            <p:strVal val="#ppt_x"/>
                                          </p:val>
                                        </p:tav>
                                      </p:tavLst>
                                    </p:anim>
                                    <p:anim calcmode="lin" valueType="num">
                                      <p:cBhvr>
                                        <p:cTn id="14" dur="1000" fill="hold"/>
                                        <p:tgtEl>
                                          <p:spTgt spid="103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cBhvr>
                                        <p:cTn id="19" dur="1000" fill="hold"/>
                                        <p:tgtEl>
                                          <p:spTgt spid="1026"/>
                                        </p:tgtEl>
                                        <p:attrNameLst>
                                          <p:attrName>ppt_w</p:attrName>
                                        </p:attrNameLst>
                                      </p:cBhvr>
                                      <p:tavLst>
                                        <p:tav tm="0">
                                          <p:val>
                                            <p:fltVal val="0"/>
                                          </p:val>
                                        </p:tav>
                                        <p:tav tm="100000">
                                          <p:val>
                                            <p:strVal val="#ppt_w"/>
                                          </p:val>
                                        </p:tav>
                                      </p:tavLst>
                                    </p:anim>
                                    <p:anim calcmode="lin" valueType="num">
                                      <p:cBhvr>
                                        <p:cTn id="20" dur="1000" fill="hold"/>
                                        <p:tgtEl>
                                          <p:spTgt spid="1026"/>
                                        </p:tgtEl>
                                        <p:attrNameLst>
                                          <p:attrName>ppt_h</p:attrName>
                                        </p:attrNameLst>
                                      </p:cBhvr>
                                      <p:tavLst>
                                        <p:tav tm="0">
                                          <p:val>
                                            <p:fltVal val="0"/>
                                          </p:val>
                                        </p:tav>
                                        <p:tav tm="100000">
                                          <p:val>
                                            <p:strVal val="#ppt_h"/>
                                          </p:val>
                                        </p:tav>
                                      </p:tavLst>
                                    </p:anim>
                                    <p:anim calcmode="lin" valueType="num">
                                      <p:cBhvr>
                                        <p:cTn id="21" dur="1000" fill="hold"/>
                                        <p:tgtEl>
                                          <p:spTgt spid="1026"/>
                                        </p:tgtEl>
                                        <p:attrNameLst>
                                          <p:attrName>style.rotation</p:attrName>
                                        </p:attrNameLst>
                                      </p:cBhvr>
                                      <p:tavLst>
                                        <p:tav tm="0">
                                          <p:val>
                                            <p:fltVal val="90"/>
                                          </p:val>
                                        </p:tav>
                                        <p:tav tm="100000">
                                          <p:val>
                                            <p:fltVal val="0"/>
                                          </p:val>
                                        </p:tav>
                                      </p:tavLst>
                                    </p:anim>
                                    <p:animEffect transition="in" filter="fade">
                                      <p:cBhvr>
                                        <p:cTn id="22" dur="1000"/>
                                        <p:tgtEl>
                                          <p:spTgt spid="1026"/>
                                        </p:tgtEl>
                                      </p:cBhvr>
                                    </p:animEffect>
                                  </p:childTnLst>
                                </p:cTn>
                              </p:par>
                            </p:childTnLst>
                          </p:cTn>
                        </p:par>
                      </p:childTnLst>
                    </p:cTn>
                  </p:par>
                  <p:par>
                    <p:cTn id="23" fill="hold">
                      <p:stCondLst>
                        <p:cond delay="indefinite"/>
                      </p:stCondLst>
                      <p:childTnLst>
                        <p:par>
                          <p:cTn id="24" fill="hold">
                            <p:stCondLst>
                              <p:cond delay="0"/>
                            </p:stCondLst>
                            <p:childTnLst>
                              <p:par>
                                <p:cTn id="25" presetID="45" presetClass="entr" presetSubtype="0" fill="hold" nodeType="clickEffect">
                                  <p:stCondLst>
                                    <p:cond delay="0"/>
                                  </p:stCondLst>
                                  <p:childTnLst>
                                    <p:set>
                                      <p:cBhvr>
                                        <p:cTn id="26" dur="1" fill="hold">
                                          <p:stCondLst>
                                            <p:cond delay="0"/>
                                          </p:stCondLst>
                                        </p:cTn>
                                        <p:tgtEl>
                                          <p:spTgt spid="1028"/>
                                        </p:tgtEl>
                                        <p:attrNameLst>
                                          <p:attrName>style.visibility</p:attrName>
                                        </p:attrNameLst>
                                      </p:cBhvr>
                                      <p:to>
                                        <p:strVal val="visible"/>
                                      </p:to>
                                    </p:set>
                                    <p:animEffect transition="in" filter="fade">
                                      <p:cBhvr>
                                        <p:cTn id="27" dur="2000"/>
                                        <p:tgtEl>
                                          <p:spTgt spid="1028"/>
                                        </p:tgtEl>
                                      </p:cBhvr>
                                    </p:animEffect>
                                    <p:anim calcmode="lin" valueType="num">
                                      <p:cBhvr>
                                        <p:cTn id="28" dur="2000" fill="hold"/>
                                        <p:tgtEl>
                                          <p:spTgt spid="1028"/>
                                        </p:tgtEl>
                                        <p:attrNameLst>
                                          <p:attrName>ppt_w</p:attrName>
                                        </p:attrNameLst>
                                      </p:cBhvr>
                                      <p:tavLst>
                                        <p:tav tm="0" fmla="#ppt_w*sin(2.5*pi*$)">
                                          <p:val>
                                            <p:fltVal val="0"/>
                                          </p:val>
                                        </p:tav>
                                        <p:tav tm="100000">
                                          <p:val>
                                            <p:fltVal val="1"/>
                                          </p:val>
                                        </p:tav>
                                      </p:tavLst>
                                    </p:anim>
                                    <p:anim calcmode="lin" valueType="num">
                                      <p:cBhvr>
                                        <p:cTn id="29" dur="2000" fill="hold"/>
                                        <p:tgtEl>
                                          <p:spTgt spid="102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Filo">
  <a:themeElements>
    <a:clrScheme name="Viola">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Filo">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Wisp" id="{7CB32D59-10C0-40DD-B7BD-2E94284A981C}" vid="{F20B7C8E-B819-43F3-AAF9-EE50B1A83630}"/>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Wisp</Template>
  <TotalTime>982</TotalTime>
  <Words>2406</Words>
  <Application>Microsoft Office PowerPoint</Application>
  <PresentationFormat>Presentazione su schermo (4:3)</PresentationFormat>
  <Paragraphs>88</Paragraphs>
  <Slides>25</Slides>
  <Notes>1</Notes>
  <HiddenSlides>0</HiddenSlides>
  <MMClips>1</MMClips>
  <ScaleCrop>false</ScaleCrop>
  <HeadingPairs>
    <vt:vector size="6" baseType="variant">
      <vt:variant>
        <vt:lpstr>Caratteri utilizzati</vt:lpstr>
      </vt:variant>
      <vt:variant>
        <vt:i4>5</vt:i4>
      </vt:variant>
      <vt:variant>
        <vt:lpstr>Modello struttura</vt:lpstr>
      </vt:variant>
      <vt:variant>
        <vt:i4>17</vt:i4>
      </vt:variant>
      <vt:variant>
        <vt:lpstr>Titoli diapositive</vt:lpstr>
      </vt:variant>
      <vt:variant>
        <vt:i4>25</vt:i4>
      </vt:variant>
    </vt:vector>
  </HeadingPairs>
  <TitlesOfParts>
    <vt:vector size="47" baseType="lpstr">
      <vt:lpstr>Century Gothic</vt:lpstr>
      <vt:lpstr>Arial</vt:lpstr>
      <vt:lpstr>Wingdings 3</vt:lpstr>
      <vt:lpstr>Calibri</vt:lpstr>
      <vt:lpstr>Comic Sans MS</vt:lpstr>
      <vt:lpstr>Filo</vt:lpstr>
      <vt:lpstr>Filo</vt:lpstr>
      <vt:lpstr>Filo</vt:lpstr>
      <vt:lpstr>Filo</vt:lpstr>
      <vt:lpstr>Filo</vt:lpstr>
      <vt:lpstr>Filo</vt:lpstr>
      <vt:lpstr>Filo</vt:lpstr>
      <vt:lpstr>Filo</vt:lpstr>
      <vt:lpstr>Filo</vt:lpstr>
      <vt:lpstr>Filo</vt:lpstr>
      <vt:lpstr>Filo</vt:lpstr>
      <vt:lpstr>Filo</vt:lpstr>
      <vt:lpstr>Filo</vt:lpstr>
      <vt:lpstr>Filo</vt:lpstr>
      <vt:lpstr>Filo</vt:lpstr>
      <vt:lpstr>Filo</vt:lpstr>
      <vt:lpstr>Filo</vt:lpstr>
      <vt:lpstr>IL DRAMMA DELLA GUERRA  E LA NECESSITA’ DI PACE</vt:lpstr>
      <vt:lpstr>Diapositiva 2</vt:lpstr>
      <vt:lpstr>Diapositiva 3</vt:lpstr>
      <vt:lpstr>                          ANTOLOGIA </vt:lpstr>
      <vt:lpstr>                      Letteratura</vt:lpstr>
      <vt:lpstr>Diapositiva 6</vt:lpstr>
      <vt:lpstr>Diapositiva 7</vt:lpstr>
      <vt:lpstr>                  Storia</vt:lpstr>
      <vt:lpstr>Diapositiva 9</vt:lpstr>
      <vt:lpstr>              Geografia</vt:lpstr>
      <vt:lpstr>La popolazione. La popolazione egiziana è concentrata lungo il corso del Nilo e del suo delta, a 1300 abitanti per km. L’Egitto ha fatto registrare la crescita un boom democratico nel decennio 1975-1985;in seguito la crescita della popolazione è rallentata, per tornare a correre dalla metà degli anni Duemila. Sotto il profilo linguistico, etnico e religioso il popolo egiziano appare abbastanza uniforme. L’Islam è la religione prevalente ma esiste una radica minoranza cristiana. Il paese è in crescita democratica. </vt:lpstr>
      <vt:lpstr>                Scienze </vt:lpstr>
      <vt:lpstr>Diapositiva 13</vt:lpstr>
      <vt:lpstr>Inglese</vt:lpstr>
      <vt:lpstr>Diapositiva 15</vt:lpstr>
      <vt:lpstr>                     TECNOLOGIA</vt:lpstr>
      <vt:lpstr>Diapositiva 17</vt:lpstr>
      <vt:lpstr>                                                                                    FRANCESE</vt:lpstr>
      <vt:lpstr>Diapositiva 19</vt:lpstr>
      <vt:lpstr>                             ED. FISICA</vt:lpstr>
      <vt:lpstr>Diapositiva 21</vt:lpstr>
      <vt:lpstr>            ARTE  E IMMAGINE</vt:lpstr>
      <vt:lpstr>                GIACOMO BALLA  Molto ammirato da Boccioni, Giacomo Balla ha un ruolo molto fondamentale nel Futurismo. Nel 1915 firma il manifesto RICOSTRUZIONE FUTURISMO DELL’ INVERSO, segnando il distacco dalla fase più accesa del movimento. Nel dipinto Bandiere all’altare della patria Balla sostituisce le immagini frammentate e convulse dei primi esperimenti futuristi con immagini più composte e nello stesso tempo affronta il tema patriotico di un’Italia appena entrata in guerra.    </vt:lpstr>
      <vt:lpstr>                          MUSICA JAZZ. Le canzoni di trincea  La canzone più famosa della prima guerra mondiale fu forse La leggenda del Piave. Ma molte altre furono le canzoni di trincea, inventate dagli stessi soldati, come La penna nera, Monte Nero, Monte Canino, Il testamento del Capitano, Ta-pum, La morettina. Riportiamo alcune strofe di Monte Nero e Ta-pum, a testimonianza dei semplici e autentici sentimenti dei loro sconosciuti autori. Ta-pum  Ho lasciato la mamma mia, l'ho lasciata per fare il soldà. ta pum ta pum ta pum... ta pum ta pum ta pum... Venti giorni sull’Ortigara senza il cambio per dismontà ta pum ta pum ta pum... ta pum ta pum ta pum... Quando portano la pagnotta il cecchino comincia a sparar. ta pum ta pum ta pum... ta pum ta pum ta pum... Nella valle c'è un cimitero, cimitero di noi soldà. ta pum ta pum ta pum... ta pum ta pum ta pum...   Commento:  Ortigara è un monte dell'altopiano dell'Asiago. Dismontà, significa smontare dal servizio: i soldati impegnati in prima linea volontari periodicamente sostituiti con altri della retroguardia.   </vt:lpstr>
      <vt:lpstr>Diapositiva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IL DRAMMA DELLA GUERRA  E LA NECESSITA’ DI PACE</dc:title>
  <dc:creator>User</dc:creator>
  <cp:lastModifiedBy>Utente</cp:lastModifiedBy>
  <cp:revision>107</cp:revision>
  <dcterms:created xsi:type="dcterms:W3CDTF">2015-04-10T17:49:26Z</dcterms:created>
  <dcterms:modified xsi:type="dcterms:W3CDTF">2015-06-24T19:52:07Z</dcterms:modified>
</cp:coreProperties>
</file>