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0" r:id="rId2"/>
    <p:sldId id="269" r:id="rId3"/>
    <p:sldId id="261" r:id="rId4"/>
    <p:sldId id="267" r:id="rId5"/>
    <p:sldId id="268" r:id="rId6"/>
    <p:sldId id="265" r:id="rId7"/>
    <p:sldId id="286" r:id="rId8"/>
    <p:sldId id="285" r:id="rId9"/>
    <p:sldId id="277" r:id="rId10"/>
    <p:sldId id="280" r:id="rId11"/>
    <p:sldId id="278" r:id="rId12"/>
    <p:sldId id="271" r:id="rId13"/>
    <p:sldId id="266" r:id="rId14"/>
    <p:sldId id="287" r:id="rId15"/>
    <p:sldId id="284" r:id="rId16"/>
    <p:sldId id="275" r:id="rId17"/>
    <p:sldId id="279" r:id="rId18"/>
    <p:sldId id="270" r:id="rId19"/>
    <p:sldId id="274" r:id="rId20"/>
    <p:sldId id="276" r:id="rId21"/>
    <p:sldId id="281" r:id="rId22"/>
    <p:sldId id="282" r:id="rId23"/>
    <p:sldId id="283" r:id="rId24"/>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3881" autoAdjust="0"/>
  </p:normalViewPr>
  <p:slideViewPr>
    <p:cSldViewPr snapToGrid="0">
      <p:cViewPr varScale="1">
        <p:scale>
          <a:sx n="67" d="100"/>
          <a:sy n="67" d="100"/>
        </p:scale>
        <p:origin x="-83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 name="Group 6"/>
          <p:cNvGrpSpPr>
            <a:grpSpLocks/>
          </p:cNvGrpSpPr>
          <p:nvPr/>
        </p:nvGrpSpPr>
        <p:grpSpPr bwMode="auto">
          <a:xfrm>
            <a:off x="0" y="0"/>
            <a:ext cx="12192000" cy="6858000"/>
            <a:chOff x="0" y="0"/>
            <a:chExt cx="12192000" cy="6858000"/>
          </a:xfrm>
        </p:grpSpPr>
        <p:sp>
          <p:nvSpPr>
            <p:cNvPr id="5"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7" name="Rectangle 10"/>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1154955" y="2099733"/>
            <a:ext cx="8825658" cy="2677648"/>
          </a:xfrm>
        </p:spPr>
        <p:txBody>
          <a:bodyPr anchor="b"/>
          <a:lstStyle>
            <a:lvl1pPr>
              <a:defRPr sz="5400"/>
            </a:lvl1pPr>
          </a:lstStyle>
          <a:p>
            <a:r>
              <a:rPr lang="it-IT" smtClean="0"/>
              <a:t>Fare clic per modificare lo stile del titolo</a:t>
            </a:r>
            <a:endParaRPr lang="en-US" dirty="0"/>
          </a:p>
        </p:txBody>
      </p:sp>
      <p:sp>
        <p:nvSpPr>
          <p:cNvPr id="3" name="Subtitle 2"/>
          <p:cNvSpPr>
            <a:spLocks noGrp="1"/>
          </p:cNvSpPr>
          <p:nvPr>
            <p:ph type="subTitle" idx="1"/>
          </p:nvPr>
        </p:nvSpPr>
        <p:spPr bwMode="gray">
          <a:xfrm>
            <a:off x="1154955" y="4777380"/>
            <a:ext cx="8825658" cy="861420"/>
          </a:xfrm>
        </p:spPr>
        <p:txBody>
          <a:bodyPr/>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8" name="Date Placeholder 3"/>
          <p:cNvSpPr>
            <a:spLocks noGrp="1"/>
          </p:cNvSpPr>
          <p:nvPr>
            <p:ph type="dt" sz="half" idx="10"/>
          </p:nvPr>
        </p:nvSpPr>
        <p:spPr bwMode="gray">
          <a:xfrm rot="5400000">
            <a:off x="10158413" y="1792288"/>
            <a:ext cx="990600" cy="304800"/>
          </a:xfrm>
        </p:spPr>
        <p:txBody>
          <a:bodyPr anchor="t"/>
          <a:lstStyle>
            <a:lvl1pPr algn="l">
              <a:defRPr b="0" i="0" dirty="0">
                <a:solidFill>
                  <a:schemeClr val="bg1">
                    <a:alpha val="60000"/>
                  </a:schemeClr>
                </a:solidFill>
              </a:defRPr>
            </a:lvl1pPr>
          </a:lstStyle>
          <a:p>
            <a:pPr>
              <a:defRPr/>
            </a:pPr>
            <a:fld id="{B9837397-288A-4789-A798-2649BBA1CDE6}" type="datetimeFigureOut">
              <a:rPr lang="en-US"/>
              <a:pPr>
                <a:defRPr/>
              </a:pPr>
              <a:t>6/24/2015</a:t>
            </a:fld>
            <a:endParaRPr lang="en-US"/>
          </a:p>
        </p:txBody>
      </p:sp>
      <p:sp>
        <p:nvSpPr>
          <p:cNvPr id="9" name="Footer Placeholder 4"/>
          <p:cNvSpPr>
            <a:spLocks noGrp="1"/>
          </p:cNvSpPr>
          <p:nvPr>
            <p:ph type="ftr" sz="quarter" idx="11"/>
          </p:nvPr>
        </p:nvSpPr>
        <p:spPr bwMode="gray">
          <a:xfrm rot="5400000">
            <a:off x="8952706" y="3228182"/>
            <a:ext cx="3859213" cy="304800"/>
          </a:xfrm>
        </p:spPr>
        <p:txBody>
          <a:bodyPr/>
          <a:lstStyle>
            <a:lvl1pPr>
              <a:defRPr b="0" i="0" dirty="0">
                <a:solidFill>
                  <a:schemeClr val="bg1">
                    <a:alpha val="60000"/>
                  </a:schemeClr>
                </a:solidFill>
              </a:defRPr>
            </a:lvl1pPr>
          </a:lstStyle>
          <a:p>
            <a:pPr>
              <a:defRPr/>
            </a:pPr>
            <a:r>
              <a:rPr lang="en-US"/>
              <a:t>
              </a:t>
            </a:r>
          </a:p>
        </p:txBody>
      </p:sp>
      <p:sp>
        <p:nvSpPr>
          <p:cNvPr id="10" name="Slide Number Placeholder 5"/>
          <p:cNvSpPr>
            <a:spLocks noGrp="1"/>
          </p:cNvSpPr>
          <p:nvPr>
            <p:ph type="sldNum" sz="quarter" idx="12"/>
          </p:nvPr>
        </p:nvSpPr>
        <p:spPr/>
        <p:txBody>
          <a:bodyPr/>
          <a:lstStyle>
            <a:lvl1pPr>
              <a:defRPr/>
            </a:lvl1pPr>
          </a:lstStyle>
          <a:p>
            <a:pPr>
              <a:defRPr/>
            </a:pPr>
            <a:fld id="{3EEF09AE-F717-4543-BBCF-4C84E70F0BD5}"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grpSp>
        <p:nvGrpSpPr>
          <p:cNvPr id="5" name="Group 8"/>
          <p:cNvGrpSpPr>
            <a:grpSpLocks/>
          </p:cNvGrpSpPr>
          <p:nvPr/>
        </p:nvGrpSpPr>
        <p:grpSpPr bwMode="auto">
          <a:xfrm>
            <a:off x="0" y="0"/>
            <a:ext cx="12192000" cy="6858000"/>
            <a:chOff x="0" y="0"/>
            <a:chExt cx="12192000" cy="6858000"/>
          </a:xfrm>
        </p:grpSpPr>
        <p:sp>
          <p:nvSpPr>
            <p:cNvPr id="6"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10371525">
              <a:off x="263767" y="4438254"/>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3" name="Freeform 5"/>
            <p:cNvSpPr>
              <a:spLocks/>
            </p:cNvSpPr>
            <p:nvPr/>
          </p:nvSpPr>
          <p:spPr bwMode="gray">
            <a:xfrm rot="10800000">
              <a:off x="459506" y="321130"/>
              <a:ext cx="11277600" cy="4533900"/>
            </a:xfrm>
            <a:custGeom>
              <a:avLst/>
              <a:gdLst>
                <a:gd name="T0" fmla="*/ 0 w 7104"/>
                <a:gd name="T1" fmla="*/ 0 h 2856"/>
                <a:gd name="T2" fmla="*/ 7104 w 7104"/>
                <a:gd name="T3" fmla="*/ 2856 h 2856"/>
              </a:gdLst>
              <a:ahLst/>
              <a:cxnLst>
                <a:cxn ang="0">
                  <a:pos x="0" y="0"/>
                </a:cxn>
                <a:cxn ang="0">
                  <a:pos x="0" y="2856"/>
                </a:cxn>
                <a:cxn ang="0">
                  <a:pos x="7104" y="2856"/>
                </a:cxn>
                <a:cxn ang="0">
                  <a:pos x="7104" y="1"/>
                </a:cxn>
                <a:cxn ang="0">
                  <a:pos x="7104" y="1"/>
                </a:cxn>
                <a:cxn ang="0">
                  <a:pos x="6943" y="26"/>
                </a:cxn>
                <a:cxn ang="0">
                  <a:pos x="6782" y="50"/>
                </a:cxn>
                <a:cxn ang="0">
                  <a:pos x="6621" y="73"/>
                </a:cxn>
                <a:cxn ang="0">
                  <a:pos x="6459" y="93"/>
                </a:cxn>
                <a:cxn ang="0">
                  <a:pos x="6298" y="113"/>
                </a:cxn>
                <a:cxn ang="0">
                  <a:pos x="6136" y="132"/>
                </a:cxn>
                <a:cxn ang="0">
                  <a:pos x="5976" y="148"/>
                </a:cxn>
                <a:cxn ang="0">
                  <a:pos x="5814" y="163"/>
                </a:cxn>
                <a:cxn ang="0">
                  <a:pos x="5653" y="177"/>
                </a:cxn>
                <a:cxn ang="0">
                  <a:pos x="5494" y="189"/>
                </a:cxn>
                <a:cxn ang="0">
                  <a:pos x="5334" y="201"/>
                </a:cxn>
                <a:cxn ang="0">
                  <a:pos x="5175" y="211"/>
                </a:cxn>
                <a:cxn ang="0">
                  <a:pos x="5017" y="219"/>
                </a:cxn>
                <a:cxn ang="0">
                  <a:pos x="4859" y="227"/>
                </a:cxn>
                <a:cxn ang="0">
                  <a:pos x="4703" y="234"/>
                </a:cxn>
                <a:cxn ang="0">
                  <a:pos x="4548" y="239"/>
                </a:cxn>
                <a:cxn ang="0">
                  <a:pos x="4393" y="243"/>
                </a:cxn>
                <a:cxn ang="0">
                  <a:pos x="4240" y="247"/>
                </a:cxn>
                <a:cxn ang="0">
                  <a:pos x="4088" y="249"/>
                </a:cxn>
                <a:cxn ang="0">
                  <a:pos x="3937" y="251"/>
                </a:cxn>
                <a:cxn ang="0">
                  <a:pos x="3788" y="252"/>
                </a:cxn>
                <a:cxn ang="0">
                  <a:pos x="3640" y="251"/>
                </a:cxn>
                <a:cxn ang="0">
                  <a:pos x="3494" y="251"/>
                </a:cxn>
                <a:cxn ang="0">
                  <a:pos x="3349" y="249"/>
                </a:cxn>
                <a:cxn ang="0">
                  <a:pos x="3207" y="246"/>
                </a:cxn>
                <a:cxn ang="0">
                  <a:pos x="3066" y="243"/>
                </a:cxn>
                <a:cxn ang="0">
                  <a:pos x="2928" y="240"/>
                </a:cxn>
                <a:cxn ang="0">
                  <a:pos x="2791" y="235"/>
                </a:cxn>
                <a:cxn ang="0">
                  <a:pos x="2656" y="230"/>
                </a:cxn>
                <a:cxn ang="0">
                  <a:pos x="2524" y="225"/>
                </a:cxn>
                <a:cxn ang="0">
                  <a:pos x="2266" y="212"/>
                </a:cxn>
                <a:cxn ang="0">
                  <a:pos x="2019" y="198"/>
                </a:cxn>
                <a:cxn ang="0">
                  <a:pos x="1782" y="183"/>
                </a:cxn>
                <a:cxn ang="0">
                  <a:pos x="1557" y="167"/>
                </a:cxn>
                <a:cxn ang="0">
                  <a:pos x="1343" y="150"/>
                </a:cxn>
                <a:cxn ang="0">
                  <a:pos x="1144" y="132"/>
                </a:cxn>
                <a:cxn ang="0">
                  <a:pos x="957" y="114"/>
                </a:cxn>
                <a:cxn ang="0">
                  <a:pos x="785" y="96"/>
                </a:cxn>
                <a:cxn ang="0">
                  <a:pos x="627" y="79"/>
                </a:cxn>
                <a:cxn ang="0">
                  <a:pos x="487" y="63"/>
                </a:cxn>
                <a:cxn ang="0">
                  <a:pos x="361" y="48"/>
                </a:cxn>
                <a:cxn ang="0">
                  <a:pos x="254" y="35"/>
                </a:cxn>
                <a:cxn ang="0">
                  <a:pos x="165" y="23"/>
                </a:cxn>
                <a:cxn ang="0">
                  <a:pos x="42" y="6"/>
                </a:cxn>
                <a:cxn ang="0">
                  <a:pos x="0" y="0"/>
                </a:cxn>
                <a:cxn ang="0">
                  <a:pos x="0" y="0"/>
                </a:cxn>
              </a:cxnLst>
              <a:rect l="T0" t="T1" r="T2" b="T3"/>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w="9525">
              <a:noFill/>
              <a:round/>
              <a:headEnd/>
              <a:tailEnd/>
            </a:ln>
          </p:spPr>
          <p:txBody>
            <a:bodyPr/>
            <a:lstStyle/>
            <a:p>
              <a:endParaRPr lang="it-IT"/>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5"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6" name="Date Placeholder 4"/>
          <p:cNvSpPr>
            <a:spLocks noGrp="1"/>
          </p:cNvSpPr>
          <p:nvPr>
            <p:ph type="dt" sz="half" idx="10"/>
          </p:nvPr>
        </p:nvSpPr>
        <p:spPr/>
        <p:txBody>
          <a:bodyPr/>
          <a:lstStyle>
            <a:lvl1pPr>
              <a:defRPr/>
            </a:lvl1pPr>
          </a:lstStyle>
          <a:p>
            <a:pPr>
              <a:defRPr/>
            </a:pPr>
            <a:fld id="{25B01E1E-59CE-4C33-8AB1-377E185EF86F}" type="datetimeFigureOut">
              <a:rPr lang="en-US"/>
              <a:pPr>
                <a:defRPr/>
              </a:pPr>
              <a:t>6/24/2015</a:t>
            </a:fld>
            <a:endParaRPr lang="en-US"/>
          </a:p>
        </p:txBody>
      </p:sp>
      <p:sp>
        <p:nvSpPr>
          <p:cNvPr id="17" name="Footer Placeholder 5"/>
          <p:cNvSpPr>
            <a:spLocks noGrp="1"/>
          </p:cNvSpPr>
          <p:nvPr>
            <p:ph type="ftr" sz="quarter" idx="11"/>
          </p:nvPr>
        </p:nvSpPr>
        <p:spPr/>
        <p:txBody>
          <a:bodyPr/>
          <a:lstStyle>
            <a:lvl1pPr>
              <a:defRPr/>
            </a:lvl1pPr>
          </a:lstStyle>
          <a:p>
            <a:pPr>
              <a:defRPr/>
            </a:pPr>
            <a:r>
              <a:rPr lang="en-US"/>
              <a:t>
              </a:t>
            </a:r>
          </a:p>
        </p:txBody>
      </p:sp>
      <p:sp>
        <p:nvSpPr>
          <p:cNvPr id="18" name="Slide Number Placeholder 6"/>
          <p:cNvSpPr>
            <a:spLocks noGrp="1"/>
          </p:cNvSpPr>
          <p:nvPr>
            <p:ph type="sldNum" sz="quarter" idx="12"/>
          </p:nvPr>
        </p:nvSpPr>
        <p:spPr/>
        <p:txBody>
          <a:bodyPr/>
          <a:lstStyle>
            <a:lvl1pPr>
              <a:defRPr/>
            </a:lvl1pPr>
          </a:lstStyle>
          <a:p>
            <a:pPr>
              <a:defRPr/>
            </a:pPr>
            <a:fld id="{22D44102-2996-4C42-A619-96D9494FE4DA}"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grpSp>
        <p:nvGrpSpPr>
          <p:cNvPr id="4" name="Group 6"/>
          <p:cNvGrpSpPr>
            <a:grpSpLocks/>
          </p:cNvGrpSpPr>
          <p:nvPr/>
        </p:nvGrpSpPr>
        <p:grpSpPr bwMode="auto">
          <a:xfrm>
            <a:off x="0" y="0"/>
            <a:ext cx="12192000" cy="6858000"/>
            <a:chOff x="0" y="0"/>
            <a:chExt cx="12192000" cy="6858000"/>
          </a:xfrm>
        </p:grpSpPr>
        <p:sp>
          <p:nvSpPr>
            <p:cNvPr id="5"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89932">
              <a:off x="8490951" y="2714874"/>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3" name="Freeform 5"/>
            <p:cNvSpPr>
              <a:spLocks/>
            </p:cNvSpPr>
            <p:nvPr/>
          </p:nvSpPr>
          <p:spPr bwMode="gray">
            <a:xfrm>
              <a:off x="455612" y="2801319"/>
              <a:ext cx="11277600" cy="3602637"/>
            </a:xfrm>
            <a:custGeom>
              <a:avLst/>
              <a:gdLst/>
              <a:ahLst/>
              <a:cxnLst>
                <a:cxn ang="0">
                  <a:pos x="0" y="0"/>
                </a:cxn>
                <a:cxn ang="0">
                  <a:pos x="0" y="7945"/>
                </a:cxn>
                <a:cxn ang="0">
                  <a:pos x="10000" y="7946"/>
                </a:cxn>
                <a:cxn ang="0">
                  <a:pos x="10000" y="4"/>
                </a:cxn>
                <a:cxn ang="0">
                  <a:pos x="10000" y="4"/>
                </a:cxn>
                <a:cxn ang="0">
                  <a:pos x="9773" y="91"/>
                </a:cxn>
                <a:cxn ang="0">
                  <a:pos x="9547" y="175"/>
                </a:cxn>
                <a:cxn ang="0">
                  <a:pos x="9320" y="256"/>
                </a:cxn>
                <a:cxn ang="0">
                  <a:pos x="9092" y="326"/>
                </a:cxn>
                <a:cxn ang="0">
                  <a:pos x="8865" y="396"/>
                </a:cxn>
                <a:cxn ang="0">
                  <a:pos x="8637" y="462"/>
                </a:cxn>
                <a:cxn ang="0">
                  <a:pos x="8412" y="518"/>
                </a:cxn>
                <a:cxn ang="0">
                  <a:pos x="8184" y="571"/>
                </a:cxn>
                <a:cxn ang="0">
                  <a:pos x="7957" y="620"/>
                </a:cxn>
                <a:cxn ang="0">
                  <a:pos x="7734" y="662"/>
                </a:cxn>
                <a:cxn ang="0">
                  <a:pos x="7508" y="704"/>
                </a:cxn>
                <a:cxn ang="0">
                  <a:pos x="7285" y="739"/>
                </a:cxn>
                <a:cxn ang="0">
                  <a:pos x="7062" y="767"/>
                </a:cxn>
                <a:cxn ang="0">
                  <a:pos x="6840" y="795"/>
                </a:cxn>
                <a:cxn ang="0">
                  <a:pos x="6620" y="819"/>
                </a:cxn>
                <a:cxn ang="0">
                  <a:pos x="6402" y="837"/>
                </a:cxn>
                <a:cxn ang="0">
                  <a:pos x="6184" y="851"/>
                </a:cxn>
                <a:cxn ang="0">
                  <a:pos x="5968" y="865"/>
                </a:cxn>
                <a:cxn ang="0">
                  <a:pos x="5755" y="872"/>
                </a:cxn>
                <a:cxn ang="0">
                  <a:pos x="5542" y="879"/>
                </a:cxn>
                <a:cxn ang="0">
                  <a:pos x="5332" y="882"/>
                </a:cxn>
                <a:cxn ang="0">
                  <a:pos x="5124" y="879"/>
                </a:cxn>
                <a:cxn ang="0">
                  <a:pos x="4918" y="879"/>
                </a:cxn>
                <a:cxn ang="0">
                  <a:pos x="4714" y="872"/>
                </a:cxn>
                <a:cxn ang="0">
                  <a:pos x="4514" y="861"/>
                </a:cxn>
                <a:cxn ang="0">
                  <a:pos x="4316" y="851"/>
                </a:cxn>
                <a:cxn ang="0">
                  <a:pos x="4122" y="840"/>
                </a:cxn>
                <a:cxn ang="0">
                  <a:pos x="3929" y="823"/>
                </a:cxn>
                <a:cxn ang="0">
                  <a:pos x="3739" y="805"/>
                </a:cxn>
                <a:cxn ang="0">
                  <a:pos x="3553" y="788"/>
                </a:cxn>
                <a:cxn ang="0">
                  <a:pos x="3190" y="742"/>
                </a:cxn>
                <a:cxn ang="0">
                  <a:pos x="2842" y="693"/>
                </a:cxn>
                <a:cxn ang="0">
                  <a:pos x="2508" y="641"/>
                </a:cxn>
                <a:cxn ang="0">
                  <a:pos x="2192" y="585"/>
                </a:cxn>
                <a:cxn ang="0">
                  <a:pos x="1890" y="525"/>
                </a:cxn>
                <a:cxn ang="0">
                  <a:pos x="1610" y="462"/>
                </a:cxn>
                <a:cxn ang="0">
                  <a:pos x="1347" y="399"/>
                </a:cxn>
                <a:cxn ang="0">
                  <a:pos x="1105" y="336"/>
                </a:cxn>
                <a:cxn ang="0">
                  <a:pos x="883" y="277"/>
                </a:cxn>
                <a:cxn ang="0">
                  <a:pos x="686" y="221"/>
                </a:cxn>
                <a:cxn ang="0">
                  <a:pos x="508" y="168"/>
                </a:cxn>
                <a:cxn ang="0">
                  <a:pos x="358" y="123"/>
                </a:cxn>
                <a:cxn ang="0">
                  <a:pos x="232" y="81"/>
                </a:cxn>
                <a:cxn ang="0">
                  <a:pos x="59" y="21"/>
                </a:cxn>
                <a:cxn ang="0">
                  <a:pos x="0" y="0"/>
                </a:cxn>
                <a:cxn ang="0">
                  <a:pos x="0" y="0"/>
                </a:cxn>
              </a:cxnLst>
              <a:rect l="0" t="0" r="r" b="b"/>
              <a:pathLst>
                <a:path w="10000" h="7946">
                  <a:moveTo>
                    <a:pt x="0" y="0"/>
                  </a:moveTo>
                  <a:lnTo>
                    <a:pt x="0" y="7945"/>
                  </a:lnTo>
                  <a:lnTo>
                    <a:pt x="10000" y="7946"/>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close/>
                </a:path>
              </a:pathLst>
            </a:custGeom>
            <a:solidFill>
              <a:schemeClr val="bg1"/>
            </a:solidFill>
            <a:ln w="9525">
              <a:noFill/>
              <a:round/>
              <a:headEnd/>
              <a:tailEnd/>
            </a:ln>
          </p:spPr>
          <p:txBody>
            <a:bodyPr/>
            <a:lstStyle/>
            <a:p>
              <a:endParaRPr lang="it-IT"/>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5" name="Rectangle 12"/>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48798" y="1063417"/>
            <a:ext cx="8831816" cy="1372986"/>
          </a:xfrm>
        </p:spPr>
        <p:txBody>
          <a:bodyPr/>
          <a:lstStyle>
            <a:lvl1pPr>
              <a:defRPr sz="4000"/>
            </a:lvl1pPr>
          </a:lstStyle>
          <a:p>
            <a:r>
              <a:rPr lang="it-IT" smtClean="0"/>
              <a:t>Fare clic per modificare lo stile del titolo</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6" name="Date Placeholder 3"/>
          <p:cNvSpPr>
            <a:spLocks noGrp="1"/>
          </p:cNvSpPr>
          <p:nvPr>
            <p:ph type="dt" sz="half" idx="10"/>
          </p:nvPr>
        </p:nvSpPr>
        <p:spPr/>
        <p:txBody>
          <a:bodyPr/>
          <a:lstStyle>
            <a:lvl1pPr>
              <a:defRPr/>
            </a:lvl1pPr>
          </a:lstStyle>
          <a:p>
            <a:pPr>
              <a:defRPr/>
            </a:pPr>
            <a:fld id="{A443EE65-B41F-4F57-A511-CF30DFF258B6}" type="datetimeFigureOut">
              <a:rPr lang="en-US"/>
              <a:pPr>
                <a:defRPr/>
              </a:pPr>
              <a:t>6/24/2015</a:t>
            </a:fld>
            <a:endParaRPr lang="en-US"/>
          </a:p>
        </p:txBody>
      </p:sp>
      <p:sp>
        <p:nvSpPr>
          <p:cNvPr id="17" name="Footer Placeholder 4"/>
          <p:cNvSpPr>
            <a:spLocks noGrp="1"/>
          </p:cNvSpPr>
          <p:nvPr>
            <p:ph type="ftr" sz="quarter" idx="11"/>
          </p:nvPr>
        </p:nvSpPr>
        <p:spPr/>
        <p:txBody>
          <a:bodyPr/>
          <a:lstStyle>
            <a:lvl1pPr>
              <a:defRPr/>
            </a:lvl1pPr>
          </a:lstStyle>
          <a:p>
            <a:pPr>
              <a:defRPr/>
            </a:pPr>
            <a:r>
              <a:rPr lang="en-US"/>
              <a:t>
              </a:t>
            </a:r>
          </a:p>
        </p:txBody>
      </p:sp>
      <p:sp>
        <p:nvSpPr>
          <p:cNvPr id="18" name="Slide Number Placeholder 5"/>
          <p:cNvSpPr>
            <a:spLocks noGrp="1"/>
          </p:cNvSpPr>
          <p:nvPr>
            <p:ph type="sldNum" sz="quarter" idx="12"/>
          </p:nvPr>
        </p:nvSpPr>
        <p:spPr/>
        <p:txBody>
          <a:bodyPr/>
          <a:lstStyle>
            <a:lvl1pPr>
              <a:defRPr/>
            </a:lvl1pPr>
          </a:lstStyle>
          <a:p>
            <a:pPr>
              <a:defRPr/>
            </a:pPr>
            <a:fld id="{7F49C17C-1DCB-4B64-904B-2F7643E14440}" type="slidenum">
              <a:rPr lang="en-US"/>
              <a:pPr>
                <a:defRPr/>
              </a:pPr>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grpSp>
        <p:nvGrpSpPr>
          <p:cNvPr id="5" name="Group 2"/>
          <p:cNvGrpSpPr>
            <a:grpSpLocks/>
          </p:cNvGrpSpPr>
          <p:nvPr/>
        </p:nvGrpSpPr>
        <p:grpSpPr bwMode="auto">
          <a:xfrm>
            <a:off x="0" y="0"/>
            <a:ext cx="12192000" cy="6858000"/>
            <a:chOff x="0" y="0"/>
            <a:chExt cx="12192000" cy="6858000"/>
          </a:xfrm>
        </p:grpSpPr>
        <p:sp>
          <p:nvSpPr>
            <p:cNvPr id="6"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89932">
              <a:off x="8490951" y="4185117"/>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5" name="Freeform 5"/>
            <p:cNvSpPr>
              <a:spLocks/>
            </p:cNvSpPr>
            <p:nvPr/>
          </p:nvSpPr>
          <p:spPr bwMode="gray">
            <a:xfrm>
              <a:off x="455612" y="4241801"/>
              <a:ext cx="11277600" cy="2337161"/>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it-IT"/>
            </a:p>
          </p:txBody>
        </p:sp>
        <p:sp>
          <p:nvSpPr>
            <p:cNvPr id="16"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7" name="TextBox 15"/>
          <p:cNvSpPr txBox="1"/>
          <p:nvPr/>
        </p:nvSpPr>
        <p:spPr bwMode="gray">
          <a:xfrm>
            <a:off x="881063" y="608013"/>
            <a:ext cx="801687" cy="1568450"/>
          </a:xfrm>
          <a:prstGeom prst="rect">
            <a:avLst/>
          </a:prstGeom>
          <a:noFill/>
        </p:spPr>
        <p:txBody>
          <a:bodyPr>
            <a:spAutoFit/>
          </a:bodyPr>
          <a:lstStyle/>
          <a:p>
            <a:pPr algn="r" fontAlgn="auto">
              <a:spcBef>
                <a:spcPts val="0"/>
              </a:spcBef>
              <a:spcAft>
                <a:spcPts val="0"/>
              </a:spcAft>
              <a:defRPr/>
            </a:pPr>
            <a:r>
              <a:rPr lang="en-US" sz="9600" dirty="0">
                <a:solidFill>
                  <a:schemeClr val="accent1">
                    <a:lumMod val="60000"/>
                    <a:lumOff val="40000"/>
                  </a:schemeClr>
                </a:solidFill>
                <a:latin typeface="Arial"/>
                <a:cs typeface="Arial"/>
              </a:rPr>
              <a:t>“</a:t>
            </a:r>
          </a:p>
        </p:txBody>
      </p:sp>
      <p:sp>
        <p:nvSpPr>
          <p:cNvPr id="18" name="TextBox 12"/>
          <p:cNvSpPr txBox="1"/>
          <p:nvPr/>
        </p:nvSpPr>
        <p:spPr bwMode="gray">
          <a:xfrm>
            <a:off x="9883775" y="2613025"/>
            <a:ext cx="654050" cy="1570038"/>
          </a:xfrm>
          <a:prstGeom prst="rect">
            <a:avLst/>
          </a:prstGeom>
          <a:noFill/>
        </p:spPr>
        <p:txBody>
          <a:bodyPr>
            <a:spAutoFit/>
          </a:bodyPr>
          <a:lstStyle/>
          <a:p>
            <a:pPr algn="r" fontAlgn="auto">
              <a:spcBef>
                <a:spcPts val="0"/>
              </a:spcBef>
              <a:spcAft>
                <a:spcPts val="0"/>
              </a:spcAft>
              <a:defRPr/>
            </a:pPr>
            <a:r>
              <a:rPr lang="en-US" sz="9600" dirty="0">
                <a:solidFill>
                  <a:schemeClr val="accent1">
                    <a:lumMod val="60000"/>
                    <a:lumOff val="40000"/>
                  </a:schemeClr>
                </a:solidFill>
                <a:latin typeface="Arial"/>
                <a:cs typeface="Arial"/>
              </a:rPr>
              <a:t>”</a:t>
            </a:r>
          </a:p>
        </p:txBody>
      </p:sp>
      <p:sp>
        <p:nvSpPr>
          <p:cNvPr id="19" name="Rectangle 18"/>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581878" y="982134"/>
            <a:ext cx="8453906" cy="2696632"/>
          </a:xfrm>
        </p:spPr>
        <p:txBody>
          <a:bodyPr/>
          <a:lstStyle>
            <a:lvl1pPr>
              <a:defRPr sz="4000"/>
            </a:lvl1pPr>
          </a:lstStyle>
          <a:p>
            <a:r>
              <a:rPr lang="it-IT" smtClean="0"/>
              <a:t>Fare clic per modificare lo stile del titolo</a:t>
            </a:r>
            <a:endParaRPr lang="en-US" dirty="0"/>
          </a:p>
        </p:txBody>
      </p:sp>
      <p:sp>
        <p:nvSpPr>
          <p:cNvPr id="14" name="Text Placeholder 3"/>
          <p:cNvSpPr>
            <a:spLocks noGrp="1"/>
          </p:cNvSpPr>
          <p:nvPr>
            <p:ph type="body" sz="half" idx="13"/>
          </p:nvPr>
        </p:nvSpPr>
        <p:spPr bwMode="gray">
          <a:xfrm>
            <a:off x="1945945" y="3678766"/>
            <a:ext cx="7731219" cy="342174"/>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20" name="Date Placeholder 3"/>
          <p:cNvSpPr>
            <a:spLocks noGrp="1"/>
          </p:cNvSpPr>
          <p:nvPr>
            <p:ph type="dt" sz="half" idx="14"/>
          </p:nvPr>
        </p:nvSpPr>
        <p:spPr/>
        <p:txBody>
          <a:bodyPr/>
          <a:lstStyle>
            <a:lvl1pPr>
              <a:defRPr/>
            </a:lvl1pPr>
          </a:lstStyle>
          <a:p>
            <a:pPr>
              <a:defRPr/>
            </a:pPr>
            <a:fld id="{98E15DD3-0C27-4006-B26B-004598799485}" type="datetimeFigureOut">
              <a:rPr lang="en-US"/>
              <a:pPr>
                <a:defRPr/>
              </a:pPr>
              <a:t>6/24/2015</a:t>
            </a:fld>
            <a:endParaRPr lang="en-US"/>
          </a:p>
        </p:txBody>
      </p:sp>
      <p:sp>
        <p:nvSpPr>
          <p:cNvPr id="21" name="Footer Placeholder 4"/>
          <p:cNvSpPr>
            <a:spLocks noGrp="1"/>
          </p:cNvSpPr>
          <p:nvPr>
            <p:ph type="ftr" sz="quarter" idx="15"/>
          </p:nvPr>
        </p:nvSpPr>
        <p:spPr/>
        <p:txBody>
          <a:bodyPr/>
          <a:lstStyle>
            <a:lvl1pPr>
              <a:defRPr/>
            </a:lvl1pPr>
          </a:lstStyle>
          <a:p>
            <a:pPr>
              <a:defRPr/>
            </a:pPr>
            <a:r>
              <a:rPr lang="en-US"/>
              <a:t>
              </a:t>
            </a:r>
          </a:p>
        </p:txBody>
      </p:sp>
      <p:sp>
        <p:nvSpPr>
          <p:cNvPr id="22" name="Slide Number Placeholder 5"/>
          <p:cNvSpPr>
            <a:spLocks noGrp="1"/>
          </p:cNvSpPr>
          <p:nvPr>
            <p:ph type="sldNum" sz="quarter" idx="16"/>
          </p:nvPr>
        </p:nvSpPr>
        <p:spPr/>
        <p:txBody>
          <a:bodyPr/>
          <a:lstStyle>
            <a:lvl1pPr>
              <a:defRPr/>
            </a:lvl1pPr>
          </a:lstStyle>
          <a:p>
            <a:pPr>
              <a:defRPr/>
            </a:pPr>
            <a:fld id="{CDAE6E15-92C6-46C9-BE87-E65C2E6BE376}" type="slidenum">
              <a:rPr lang="en-US"/>
              <a:pPr>
                <a:defRPr/>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grpSp>
        <p:nvGrpSpPr>
          <p:cNvPr id="4" name="Group 8"/>
          <p:cNvGrpSpPr>
            <a:grpSpLocks/>
          </p:cNvGrpSpPr>
          <p:nvPr/>
        </p:nvGrpSpPr>
        <p:grpSpPr bwMode="auto">
          <a:xfrm>
            <a:off x="0" y="0"/>
            <a:ext cx="12192000" cy="6858000"/>
            <a:chOff x="0" y="0"/>
            <a:chExt cx="12192000" cy="6858000"/>
          </a:xfrm>
        </p:grpSpPr>
        <p:sp>
          <p:nvSpPr>
            <p:cNvPr id="5"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89932">
              <a:off x="8490951" y="4193583"/>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2" name="Freeform 5"/>
            <p:cNvSpPr>
              <a:spLocks/>
            </p:cNvSpPr>
            <p:nvPr/>
          </p:nvSpPr>
          <p:spPr bwMode="gray">
            <a:xfrm>
              <a:off x="455612" y="4241801"/>
              <a:ext cx="11277600" cy="2337161"/>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it-IT"/>
            </a:p>
          </p:txBody>
        </p:sp>
        <p:sp>
          <p:nvSpPr>
            <p:cNvPr id="13"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4" name="Rectangle 13"/>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5024967"/>
            <a:ext cx="8825659" cy="860400"/>
          </a:xfrm>
        </p:spPr>
        <p:txBody>
          <a:bodyPr/>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15" name="Date Placeholder 3"/>
          <p:cNvSpPr>
            <a:spLocks noGrp="1"/>
          </p:cNvSpPr>
          <p:nvPr>
            <p:ph type="dt" sz="half" idx="10"/>
          </p:nvPr>
        </p:nvSpPr>
        <p:spPr/>
        <p:txBody>
          <a:bodyPr/>
          <a:lstStyle>
            <a:lvl1pPr>
              <a:defRPr/>
            </a:lvl1pPr>
          </a:lstStyle>
          <a:p>
            <a:pPr>
              <a:defRPr/>
            </a:pPr>
            <a:fld id="{F26CBECF-9B3C-43F0-A772-C02E9DA5E8B1}" type="datetimeFigureOut">
              <a:rPr lang="en-US"/>
              <a:pPr>
                <a:defRPr/>
              </a:pPr>
              <a:t>6/24/2015</a:t>
            </a:fld>
            <a:endParaRPr lang="en-US"/>
          </a:p>
        </p:txBody>
      </p:sp>
      <p:sp>
        <p:nvSpPr>
          <p:cNvPr id="16" name="Footer Placeholder 4"/>
          <p:cNvSpPr>
            <a:spLocks noGrp="1"/>
          </p:cNvSpPr>
          <p:nvPr>
            <p:ph type="ftr" sz="quarter" idx="11"/>
          </p:nvPr>
        </p:nvSpPr>
        <p:spPr/>
        <p:txBody>
          <a:bodyPr/>
          <a:lstStyle>
            <a:lvl1pPr>
              <a:defRPr/>
            </a:lvl1pPr>
          </a:lstStyle>
          <a:p>
            <a:pPr>
              <a:defRPr/>
            </a:pPr>
            <a:r>
              <a:rPr lang="en-US"/>
              <a:t>
              </a:t>
            </a:r>
          </a:p>
        </p:txBody>
      </p:sp>
      <p:sp>
        <p:nvSpPr>
          <p:cNvPr id="17" name="Slide Number Placeholder 5"/>
          <p:cNvSpPr>
            <a:spLocks noGrp="1"/>
          </p:cNvSpPr>
          <p:nvPr>
            <p:ph type="sldNum" sz="quarter" idx="12"/>
          </p:nvPr>
        </p:nvSpPr>
        <p:spPr/>
        <p:txBody>
          <a:bodyPr/>
          <a:lstStyle>
            <a:lvl1pPr>
              <a:defRPr/>
            </a:lvl1pPr>
          </a:lstStyle>
          <a:p>
            <a:pPr>
              <a:defRPr/>
            </a:pPr>
            <a:fld id="{08A6ED46-7346-442E-B338-2C66CAC939DE}" type="slidenum">
              <a:rPr lang="en-US"/>
              <a:pPr>
                <a:defRPr/>
              </a:pPr>
              <a:t>‹N›</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cxnSp>
        <p:nvCxnSpPr>
          <p:cNvPr id="9" name="Straight Connector 16"/>
          <p:cNvCxnSpPr/>
          <p:nvPr/>
        </p:nvCxnSpPr>
        <p:spPr>
          <a:xfrm>
            <a:off x="4403725"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17"/>
          <p:cNvCxnSpPr/>
          <p:nvPr/>
        </p:nvCxnSpPr>
        <p:spPr>
          <a:xfrm>
            <a:off x="7772400"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54954" y="973668"/>
            <a:ext cx="8825659" cy="706964"/>
          </a:xfrm>
        </p:spPr>
        <p:txBody>
          <a:bodyPr/>
          <a:lstStyle>
            <a:lvl1pPr>
              <a:defRPr sz="36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6" name="Text Placeholder 3"/>
          <p:cNvSpPr>
            <a:spLocks noGrp="1"/>
          </p:cNvSpPr>
          <p:nvPr>
            <p:ph type="body" sz="half" idx="15"/>
          </p:nvPr>
        </p:nvSpPr>
        <p:spPr>
          <a:xfrm>
            <a:off x="1154953" y="3179764"/>
            <a:ext cx="3141879" cy="28472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9" name="Text Placeholder 3"/>
          <p:cNvSpPr>
            <a:spLocks noGrp="1"/>
          </p:cNvSpPr>
          <p:nvPr>
            <p:ph type="body" sz="half" idx="16"/>
          </p:nvPr>
        </p:nvSpPr>
        <p:spPr>
          <a:xfrm>
            <a:off x="4512721" y="3179763"/>
            <a:ext cx="3147009" cy="28472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0" name="Text Placeholder 3"/>
          <p:cNvSpPr>
            <a:spLocks noGrp="1"/>
          </p:cNvSpPr>
          <p:nvPr>
            <p:ph type="body" sz="half" idx="17"/>
          </p:nvPr>
        </p:nvSpPr>
        <p:spPr>
          <a:xfrm>
            <a:off x="7888329" y="3179762"/>
            <a:ext cx="3145536" cy="28472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1" name="Date Placeholder 6"/>
          <p:cNvSpPr>
            <a:spLocks noGrp="1"/>
          </p:cNvSpPr>
          <p:nvPr>
            <p:ph type="dt" sz="half" idx="18"/>
          </p:nvPr>
        </p:nvSpPr>
        <p:spPr/>
        <p:txBody>
          <a:bodyPr/>
          <a:lstStyle>
            <a:lvl1pPr>
              <a:defRPr/>
            </a:lvl1pPr>
          </a:lstStyle>
          <a:p>
            <a:pPr>
              <a:defRPr/>
            </a:pPr>
            <a:fld id="{41DAB22F-A4AF-4BCD-BF39-9F8DFE982ED2}" type="datetimeFigureOut">
              <a:rPr lang="en-US"/>
              <a:pPr>
                <a:defRPr/>
              </a:pPr>
              <a:t>6/24/2015</a:t>
            </a:fld>
            <a:endParaRPr lang="en-US"/>
          </a:p>
        </p:txBody>
      </p:sp>
      <p:sp>
        <p:nvSpPr>
          <p:cNvPr id="12" name="Footer Placeholder 7"/>
          <p:cNvSpPr>
            <a:spLocks noGrp="1"/>
          </p:cNvSpPr>
          <p:nvPr>
            <p:ph type="ftr" sz="quarter" idx="19"/>
          </p:nvPr>
        </p:nvSpPr>
        <p:spPr/>
        <p:txBody>
          <a:bodyPr/>
          <a:lstStyle>
            <a:lvl1pPr>
              <a:defRPr/>
            </a:lvl1pPr>
          </a:lstStyle>
          <a:p>
            <a:pPr>
              <a:defRPr/>
            </a:pPr>
            <a:r>
              <a:rPr lang="en-US"/>
              <a:t>
              </a:t>
            </a:r>
          </a:p>
        </p:txBody>
      </p:sp>
      <p:sp>
        <p:nvSpPr>
          <p:cNvPr id="13" name="Slide Number Placeholder 8"/>
          <p:cNvSpPr>
            <a:spLocks noGrp="1"/>
          </p:cNvSpPr>
          <p:nvPr>
            <p:ph type="sldNum" sz="quarter" idx="20"/>
          </p:nvPr>
        </p:nvSpPr>
        <p:spPr/>
        <p:txBody>
          <a:bodyPr/>
          <a:lstStyle>
            <a:lvl1pPr>
              <a:defRPr/>
            </a:lvl1pPr>
          </a:lstStyle>
          <a:p>
            <a:pPr>
              <a:defRPr/>
            </a:pPr>
            <a:fld id="{0065C38F-6C38-421C-90BB-BCA951230C05}" type="slidenum">
              <a:rPr lang="en-US"/>
              <a:pPr>
                <a:defRPr/>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cxnSp>
        <p:nvCxnSpPr>
          <p:cNvPr id="12" name="Straight Connector 42"/>
          <p:cNvCxnSpPr/>
          <p:nvPr/>
        </p:nvCxnSpPr>
        <p:spPr>
          <a:xfrm>
            <a:off x="4405313"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43"/>
          <p:cNvCxnSpPr/>
          <p:nvPr/>
        </p:nvCxnSpPr>
        <p:spPr>
          <a:xfrm>
            <a:off x="7797800"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54954" y="973668"/>
            <a:ext cx="8825659" cy="706964"/>
          </a:xfrm>
        </p:spPr>
        <p:txBody>
          <a:bodyPr/>
          <a:lstStyle>
            <a:lvl1pPr>
              <a:defRPr sz="36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smtClean="0"/>
              <a:t>Fare clic sull'icona per inserire un'immagine</a:t>
            </a:r>
            <a:endParaRPr lang="en-US" noProof="0" dirty="0"/>
          </a:p>
        </p:txBody>
      </p:sp>
      <p:sp>
        <p:nvSpPr>
          <p:cNvPr id="22" name="Text Placeholder 3"/>
          <p:cNvSpPr>
            <a:spLocks noGrp="1"/>
          </p:cNvSpPr>
          <p:nvPr>
            <p:ph type="body" sz="half" idx="18"/>
          </p:nvPr>
        </p:nvSpPr>
        <p:spPr>
          <a:xfrm>
            <a:off x="1154954" y="5109106"/>
            <a:ext cx="3050438" cy="91795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smtClean="0"/>
              <a:t>Fare clic sull'icona per inserire un'immagine</a:t>
            </a:r>
            <a:endParaRPr lang="en-US" noProof="0" dirty="0"/>
          </a:p>
        </p:txBody>
      </p:sp>
      <p:sp>
        <p:nvSpPr>
          <p:cNvPr id="23" name="Text Placeholder 3"/>
          <p:cNvSpPr>
            <a:spLocks noGrp="1"/>
          </p:cNvSpPr>
          <p:nvPr>
            <p:ph type="body" sz="half" idx="19"/>
          </p:nvPr>
        </p:nvSpPr>
        <p:spPr>
          <a:xfrm>
            <a:off x="4570172" y="5109105"/>
            <a:ext cx="3050438" cy="91795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smtClean="0"/>
              <a:t>Fare clic sull'icona per inserire un'immagine</a:t>
            </a:r>
            <a:endParaRPr lang="en-US" noProof="0" dirty="0"/>
          </a:p>
        </p:txBody>
      </p:sp>
      <p:sp>
        <p:nvSpPr>
          <p:cNvPr id="24" name="Text Placeholder 3"/>
          <p:cNvSpPr>
            <a:spLocks noGrp="1"/>
          </p:cNvSpPr>
          <p:nvPr>
            <p:ph type="body" sz="half" idx="20"/>
          </p:nvPr>
        </p:nvSpPr>
        <p:spPr>
          <a:xfrm>
            <a:off x="7982775" y="5109104"/>
            <a:ext cx="3051096" cy="91795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5" name="Date Placeholder 6"/>
          <p:cNvSpPr>
            <a:spLocks noGrp="1"/>
          </p:cNvSpPr>
          <p:nvPr>
            <p:ph type="dt" sz="half" idx="23"/>
          </p:nvPr>
        </p:nvSpPr>
        <p:spPr/>
        <p:txBody>
          <a:bodyPr/>
          <a:lstStyle>
            <a:lvl1pPr>
              <a:defRPr/>
            </a:lvl1pPr>
          </a:lstStyle>
          <a:p>
            <a:pPr>
              <a:defRPr/>
            </a:pPr>
            <a:fld id="{73B918A6-F710-4584-9712-05A4A4E44613}" type="datetimeFigureOut">
              <a:rPr lang="en-US"/>
              <a:pPr>
                <a:defRPr/>
              </a:pPr>
              <a:t>6/24/2015</a:t>
            </a:fld>
            <a:endParaRPr lang="en-US"/>
          </a:p>
        </p:txBody>
      </p:sp>
      <p:sp>
        <p:nvSpPr>
          <p:cNvPr id="16" name="Footer Placeholder 7"/>
          <p:cNvSpPr>
            <a:spLocks noGrp="1"/>
          </p:cNvSpPr>
          <p:nvPr>
            <p:ph type="ftr" sz="quarter" idx="24"/>
          </p:nvPr>
        </p:nvSpPr>
        <p:spPr>
          <a:xfrm>
            <a:off x="560388" y="6391275"/>
            <a:ext cx="3644900" cy="304800"/>
          </a:xfrm>
        </p:spPr>
        <p:txBody>
          <a:bodyPr/>
          <a:lstStyle>
            <a:lvl1pPr>
              <a:defRPr/>
            </a:lvl1pPr>
          </a:lstStyle>
          <a:p>
            <a:pPr>
              <a:defRPr/>
            </a:pPr>
            <a:r>
              <a:rPr lang="en-US"/>
              <a:t>
              </a:t>
            </a:r>
          </a:p>
        </p:txBody>
      </p:sp>
      <p:sp>
        <p:nvSpPr>
          <p:cNvPr id="17" name="Slide Number Placeholder 8"/>
          <p:cNvSpPr>
            <a:spLocks noGrp="1"/>
          </p:cNvSpPr>
          <p:nvPr>
            <p:ph type="sldNum" sz="quarter" idx="25"/>
          </p:nvPr>
        </p:nvSpPr>
        <p:spPr/>
        <p:txBody>
          <a:bodyPr/>
          <a:lstStyle>
            <a:lvl1pPr>
              <a:defRPr/>
            </a:lvl1pPr>
          </a:lstStyle>
          <a:p>
            <a:pPr>
              <a:defRPr/>
            </a:pPr>
            <a:fld id="{99B400B9-8FF4-4CE0-9CD1-FDE34478DB3A}" type="slidenum">
              <a:rPr lang="en-US"/>
              <a:pPr>
                <a:defRPr/>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10694988" y="6391275"/>
            <a:ext cx="990600" cy="304800"/>
          </a:xfrm>
        </p:spPr>
        <p:txBody>
          <a:bodyPr/>
          <a:lstStyle>
            <a:lvl1pPr>
              <a:defRPr/>
            </a:lvl1pPr>
          </a:lstStyle>
          <a:p>
            <a:pPr>
              <a:defRPr/>
            </a:pPr>
            <a:fld id="{C5CB87B4-DFAD-404C-9A98-949EE9866062}" type="datetimeFigureOut">
              <a:rPr lang="en-US"/>
              <a:pPr>
                <a:defRPr/>
              </a:pPr>
              <a:t>6/24/2015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
              </a:t>
            </a:r>
          </a:p>
        </p:txBody>
      </p:sp>
      <p:sp>
        <p:nvSpPr>
          <p:cNvPr id="6" name="Slide Number Placeholder 5"/>
          <p:cNvSpPr>
            <a:spLocks noGrp="1"/>
          </p:cNvSpPr>
          <p:nvPr>
            <p:ph type="sldNum" sz="quarter" idx="12"/>
          </p:nvPr>
        </p:nvSpPr>
        <p:spPr/>
        <p:txBody>
          <a:bodyPr/>
          <a:lstStyle>
            <a:lvl1pPr>
              <a:defRPr/>
            </a:lvl1pPr>
          </a:lstStyle>
          <a:p>
            <a:pPr>
              <a:defRPr/>
            </a:pPr>
            <a:fld id="{9426E48A-0857-4FBF-A536-746904AE5E3C}" type="slidenum">
              <a:rPr lang="en-US"/>
              <a:pPr>
                <a:defRPr/>
              </a:pPr>
              <a:t>‹N›</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itolo e testo verticale">
    <p:spTree>
      <p:nvGrpSpPr>
        <p:cNvPr id="1" name=""/>
        <p:cNvGrpSpPr/>
        <p:nvPr/>
      </p:nvGrpSpPr>
      <p:grpSpPr>
        <a:xfrm>
          <a:off x="0" y="0"/>
          <a:ext cx="0" cy="0"/>
          <a:chOff x="0" y="0"/>
          <a:chExt cx="0" cy="0"/>
        </a:xfrm>
      </p:grpSpPr>
      <p:grpSp>
        <p:nvGrpSpPr>
          <p:cNvPr id="4" name="Group 8"/>
          <p:cNvGrpSpPr>
            <a:grpSpLocks/>
          </p:cNvGrpSpPr>
          <p:nvPr/>
        </p:nvGrpSpPr>
        <p:grpSpPr bwMode="auto">
          <a:xfrm>
            <a:off x="0" y="0"/>
            <a:ext cx="12192000" cy="6858000"/>
            <a:chOff x="0" y="0"/>
            <a:chExt cx="12192000" cy="6858000"/>
          </a:xfrm>
        </p:grpSpPr>
        <p:sp>
          <p:nvSpPr>
            <p:cNvPr id="5"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6"/>
            <p:cNvSpPr/>
            <p:nvPr/>
          </p:nvSpPr>
          <p:spPr bwMode="gray">
            <a:xfrm>
              <a:off x="414338" y="401638"/>
              <a:ext cx="6511925"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101749">
              <a:off x="6294738" y="4577737"/>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3" name="Freeform 5"/>
            <p:cNvSpPr>
              <a:spLocks/>
            </p:cNvSpPr>
            <p:nvPr/>
          </p:nvSpPr>
          <p:spPr bwMode="gray">
            <a:xfrm rot="5400000">
              <a:off x="4449232"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it-IT"/>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5" name="Rectangle 13"/>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585235" y="1278467"/>
            <a:ext cx="1409965" cy="4748590"/>
          </a:xfrm>
        </p:spPr>
        <p:txBody>
          <a:bodyPr vert="eaVert" anchor="b"/>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6" name="Date Placeholder 3"/>
          <p:cNvSpPr>
            <a:spLocks noGrp="1"/>
          </p:cNvSpPr>
          <p:nvPr>
            <p:ph type="dt" sz="half" idx="10"/>
          </p:nvPr>
        </p:nvSpPr>
        <p:spPr>
          <a:xfrm>
            <a:off x="10653713" y="6391275"/>
            <a:ext cx="992187" cy="304800"/>
          </a:xfrm>
        </p:spPr>
        <p:txBody>
          <a:bodyPr/>
          <a:lstStyle>
            <a:lvl1pPr>
              <a:defRPr/>
            </a:lvl1pPr>
          </a:lstStyle>
          <a:p>
            <a:pPr>
              <a:defRPr/>
            </a:pPr>
            <a:fld id="{37B8C492-AABC-4351-9CE9-66724D308E28}" type="datetimeFigureOut">
              <a:rPr lang="en-US"/>
              <a:pPr>
                <a:defRPr/>
              </a:pPr>
              <a:t>6/24/2015</a:t>
            </a:fld>
            <a:endParaRPr lang="en-US"/>
          </a:p>
        </p:txBody>
      </p:sp>
      <p:sp>
        <p:nvSpPr>
          <p:cNvPr id="17" name="Footer Placeholder 4"/>
          <p:cNvSpPr>
            <a:spLocks noGrp="1"/>
          </p:cNvSpPr>
          <p:nvPr>
            <p:ph type="ftr" sz="quarter" idx="11"/>
          </p:nvPr>
        </p:nvSpPr>
        <p:spPr/>
        <p:txBody>
          <a:bodyPr/>
          <a:lstStyle>
            <a:lvl1pPr>
              <a:defRPr/>
            </a:lvl1pPr>
          </a:lstStyle>
          <a:p>
            <a:pPr>
              <a:defRPr/>
            </a:pPr>
            <a:r>
              <a:rPr lang="en-US"/>
              <a:t>
              </a:t>
            </a:r>
          </a:p>
        </p:txBody>
      </p:sp>
      <p:sp>
        <p:nvSpPr>
          <p:cNvPr id="18" name="Slide Number Placeholder 5"/>
          <p:cNvSpPr>
            <a:spLocks noGrp="1"/>
          </p:cNvSpPr>
          <p:nvPr>
            <p:ph type="sldNum" sz="quarter" idx="12"/>
          </p:nvPr>
        </p:nvSpPr>
        <p:spPr/>
        <p:txBody>
          <a:bodyPr/>
          <a:lstStyle>
            <a:lvl1pPr>
              <a:defRPr/>
            </a:lvl1pPr>
          </a:lstStyle>
          <a:p>
            <a:pPr>
              <a:defRPr/>
            </a:pPr>
            <a:fld id="{393E448D-BEE4-4E92-B125-E66DD3886B88}"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337F760E-6DF2-46F8-B555-97B507A11168}" type="datetimeFigureOut">
              <a:rPr lang="en-US"/>
              <a:pPr>
                <a:defRPr/>
              </a:pPr>
              <a:t>6/24/2015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
              </a:t>
            </a:r>
          </a:p>
        </p:txBody>
      </p:sp>
      <p:sp>
        <p:nvSpPr>
          <p:cNvPr id="6" name="Slide Number Placeholder 5"/>
          <p:cNvSpPr>
            <a:spLocks noGrp="1"/>
          </p:cNvSpPr>
          <p:nvPr>
            <p:ph type="sldNum" sz="quarter" idx="12"/>
          </p:nvPr>
        </p:nvSpPr>
        <p:spPr/>
        <p:txBody>
          <a:bodyPr/>
          <a:lstStyle>
            <a:lvl1pPr>
              <a:defRPr/>
            </a:lvl1pPr>
          </a:lstStyle>
          <a:p>
            <a:pPr>
              <a:defRPr/>
            </a:pPr>
            <a:fld id="{F88C0F42-8F33-4AEE-9F00-9A5B22B25201}"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grpSp>
        <p:nvGrpSpPr>
          <p:cNvPr id="4" name="Group 7"/>
          <p:cNvGrpSpPr>
            <a:grpSpLocks/>
          </p:cNvGrpSpPr>
          <p:nvPr/>
        </p:nvGrpSpPr>
        <p:grpSpPr bwMode="auto">
          <a:xfrm>
            <a:off x="0" y="0"/>
            <a:ext cx="12192000" cy="6858000"/>
            <a:chOff x="0" y="0"/>
            <a:chExt cx="12192000" cy="6858000"/>
          </a:xfrm>
        </p:grpSpPr>
        <p:sp>
          <p:nvSpPr>
            <p:cNvPr id="5"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9"/>
            <p:cNvSpPr/>
            <p:nvPr/>
          </p:nvSpPr>
          <p:spPr bwMode="gray">
            <a:xfrm>
              <a:off x="7289800" y="401638"/>
              <a:ext cx="4478338"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400000">
              <a:off x="3787244"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it-IT"/>
            </a:p>
          </p:txBody>
        </p:sp>
        <p:sp>
          <p:nvSpPr>
            <p:cNvPr id="13" name="Freeform 5"/>
            <p:cNvSpPr>
              <a:spLocks/>
            </p:cNvSpPr>
            <p:nvPr/>
          </p:nvSpPr>
          <p:spPr bwMode="gray">
            <a:xfrm rot="-5677511">
              <a:off x="4698352" y="1826078"/>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5"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2677645"/>
            <a:ext cx="4351025" cy="2283824"/>
          </a:xfrm>
        </p:spPr>
        <p:txBody>
          <a:bodyPr/>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16" name="Date Placeholder 3"/>
          <p:cNvSpPr>
            <a:spLocks noGrp="1"/>
          </p:cNvSpPr>
          <p:nvPr>
            <p:ph type="dt" sz="half" idx="10"/>
          </p:nvPr>
        </p:nvSpPr>
        <p:spPr/>
        <p:txBody>
          <a:bodyPr/>
          <a:lstStyle>
            <a:lvl1pPr>
              <a:defRPr/>
            </a:lvl1pPr>
          </a:lstStyle>
          <a:p>
            <a:pPr>
              <a:defRPr/>
            </a:pPr>
            <a:fld id="{38F07DEA-FBAC-4638-982D-E334910F454E}" type="datetimeFigureOut">
              <a:rPr lang="en-US"/>
              <a:pPr>
                <a:defRPr/>
              </a:pPr>
              <a:t>6/24/2015</a:t>
            </a:fld>
            <a:endParaRPr lang="en-US"/>
          </a:p>
        </p:txBody>
      </p:sp>
      <p:sp>
        <p:nvSpPr>
          <p:cNvPr id="17" name="Footer Placeholder 4"/>
          <p:cNvSpPr>
            <a:spLocks noGrp="1"/>
          </p:cNvSpPr>
          <p:nvPr>
            <p:ph type="ftr" sz="quarter" idx="11"/>
          </p:nvPr>
        </p:nvSpPr>
        <p:spPr/>
        <p:txBody>
          <a:bodyPr/>
          <a:lstStyle>
            <a:lvl1pPr>
              <a:defRPr/>
            </a:lvl1pPr>
          </a:lstStyle>
          <a:p>
            <a:pPr>
              <a:defRPr/>
            </a:pPr>
            <a:r>
              <a:rPr lang="en-US"/>
              <a:t>
              </a:t>
            </a:r>
          </a:p>
        </p:txBody>
      </p:sp>
      <p:sp>
        <p:nvSpPr>
          <p:cNvPr id="18" name="Slide Number Placeholder 5"/>
          <p:cNvSpPr>
            <a:spLocks noGrp="1"/>
          </p:cNvSpPr>
          <p:nvPr>
            <p:ph type="sldNum" sz="quarter" idx="12"/>
          </p:nvPr>
        </p:nvSpPr>
        <p:spPr/>
        <p:txBody>
          <a:bodyPr/>
          <a:lstStyle>
            <a:lvl1pPr>
              <a:defRPr/>
            </a:lvl1pPr>
          </a:lstStyle>
          <a:p>
            <a:pPr>
              <a:defRPr/>
            </a:pPr>
            <a:fld id="{DD5DF601-98C3-462D-857A-F2B59A7233AF}"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912766E6-ADF0-4DEF-AAFA-90D1604A7AAD}" type="datetimeFigureOut">
              <a:rPr lang="en-US"/>
              <a:pPr>
                <a:defRPr/>
              </a:pPr>
              <a:t>6/24/2015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
              </a:t>
            </a:r>
          </a:p>
        </p:txBody>
      </p:sp>
      <p:sp>
        <p:nvSpPr>
          <p:cNvPr id="7" name="Slide Number Placeholder 5"/>
          <p:cNvSpPr>
            <a:spLocks noGrp="1"/>
          </p:cNvSpPr>
          <p:nvPr>
            <p:ph type="sldNum" sz="quarter" idx="12"/>
          </p:nvPr>
        </p:nvSpPr>
        <p:spPr/>
        <p:txBody>
          <a:bodyPr/>
          <a:lstStyle>
            <a:lvl1pPr>
              <a:defRPr/>
            </a:lvl1pPr>
          </a:lstStyle>
          <a:p>
            <a:pPr>
              <a:defRPr/>
            </a:pPr>
            <a:fld id="{C544209B-AB8F-4C5C-AA0E-0FD027CD6161}"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A8144415-D7A8-4260-B609-167C312AE312}" type="datetimeFigureOut">
              <a:rPr lang="en-US"/>
              <a:pPr>
                <a:defRPr/>
              </a:pPr>
              <a:t>6/24/2015</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
              </a:t>
            </a:r>
          </a:p>
        </p:txBody>
      </p:sp>
      <p:sp>
        <p:nvSpPr>
          <p:cNvPr id="9" name="Slide Number Placeholder 5"/>
          <p:cNvSpPr>
            <a:spLocks noGrp="1"/>
          </p:cNvSpPr>
          <p:nvPr>
            <p:ph type="sldNum" sz="quarter" idx="12"/>
          </p:nvPr>
        </p:nvSpPr>
        <p:spPr/>
        <p:txBody>
          <a:bodyPr/>
          <a:lstStyle>
            <a:lvl1pPr>
              <a:defRPr/>
            </a:lvl1pPr>
          </a:lstStyle>
          <a:p>
            <a:pPr>
              <a:defRPr/>
            </a:pPr>
            <a:fld id="{3D343B8F-9342-49A2-9837-EA02B9E4E12A}"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it-IT" smtClean="0"/>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fld id="{968BE1CF-299C-40E9-83B0-7EA8A01740DF}" type="datetimeFigureOut">
              <a:rPr lang="en-US"/>
              <a:pPr>
                <a:defRPr/>
              </a:pPr>
              <a:t>6/24/2015</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
              </a:t>
            </a:r>
          </a:p>
        </p:txBody>
      </p:sp>
      <p:sp>
        <p:nvSpPr>
          <p:cNvPr id="5" name="Slide Number Placeholder 5"/>
          <p:cNvSpPr>
            <a:spLocks noGrp="1"/>
          </p:cNvSpPr>
          <p:nvPr>
            <p:ph type="sldNum" sz="quarter" idx="12"/>
          </p:nvPr>
        </p:nvSpPr>
        <p:spPr/>
        <p:txBody>
          <a:bodyPr/>
          <a:lstStyle>
            <a:lvl1pPr>
              <a:defRPr/>
            </a:lvl1pPr>
          </a:lstStyle>
          <a:p>
            <a:pPr>
              <a:defRPr/>
            </a:pPr>
            <a:fld id="{72237872-F7B6-4A0B-AEBF-9FF6EC9344B2}"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Rectangle 6"/>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Date Placeholder 1"/>
          <p:cNvSpPr>
            <a:spLocks noGrp="1"/>
          </p:cNvSpPr>
          <p:nvPr>
            <p:ph type="dt" sz="half" idx="10"/>
          </p:nvPr>
        </p:nvSpPr>
        <p:spPr/>
        <p:txBody>
          <a:bodyPr/>
          <a:lstStyle>
            <a:lvl1pPr>
              <a:defRPr/>
            </a:lvl1pPr>
          </a:lstStyle>
          <a:p>
            <a:pPr>
              <a:defRPr/>
            </a:pPr>
            <a:fld id="{2AA7833E-6986-470B-B890-DE959E293CFA}" type="datetimeFigureOut">
              <a:rPr lang="en-US"/>
              <a:pPr>
                <a:defRPr/>
              </a:pPr>
              <a:t>6/24/2015</a:t>
            </a:fld>
            <a:endParaRPr lang="en-US"/>
          </a:p>
        </p:txBody>
      </p:sp>
      <p:sp>
        <p:nvSpPr>
          <p:cNvPr id="4" name="Footer Placeholder 2"/>
          <p:cNvSpPr>
            <a:spLocks noGrp="1"/>
          </p:cNvSpPr>
          <p:nvPr>
            <p:ph type="ftr" sz="quarter" idx="11"/>
          </p:nvPr>
        </p:nvSpPr>
        <p:spPr/>
        <p:txBody>
          <a:bodyPr/>
          <a:lstStyle>
            <a:lvl1pPr>
              <a:defRPr/>
            </a:lvl1pPr>
          </a:lstStyle>
          <a:p>
            <a:pPr>
              <a:defRPr/>
            </a:pPr>
            <a:r>
              <a:rPr lang="en-US"/>
              <a:t>
              </a:t>
            </a:r>
          </a:p>
        </p:txBody>
      </p:sp>
      <p:sp>
        <p:nvSpPr>
          <p:cNvPr id="5" name="Slide Number Placeholder 3"/>
          <p:cNvSpPr>
            <a:spLocks noGrp="1"/>
          </p:cNvSpPr>
          <p:nvPr>
            <p:ph type="sldNum" sz="quarter" idx="12"/>
          </p:nvPr>
        </p:nvSpPr>
        <p:spPr/>
        <p:txBody>
          <a:bodyPr/>
          <a:lstStyle>
            <a:lvl1pPr>
              <a:defRPr/>
            </a:lvl1pPr>
          </a:lstStyle>
          <a:p>
            <a:pPr>
              <a:defRPr/>
            </a:pPr>
            <a:fld id="{1CB41A37-F66D-4D25-8E81-433FEC9C2C60}"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grpSp>
        <p:nvGrpSpPr>
          <p:cNvPr id="5" name="Group 8"/>
          <p:cNvGrpSpPr>
            <a:grpSpLocks/>
          </p:cNvGrpSpPr>
          <p:nvPr/>
        </p:nvGrpSpPr>
        <p:grpSpPr bwMode="auto">
          <a:xfrm>
            <a:off x="0" y="0"/>
            <a:ext cx="12192000" cy="6858000"/>
            <a:chOff x="0" y="0"/>
            <a:chExt cx="12192000" cy="6858000"/>
          </a:xfrm>
        </p:grpSpPr>
        <p:sp>
          <p:nvSpPr>
            <p:cNvPr id="6"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0"/>
            <p:cNvSpPr/>
            <p:nvPr/>
          </p:nvSpPr>
          <p:spPr bwMode="gray">
            <a:xfrm>
              <a:off x="5713413" y="401638"/>
              <a:ext cx="6054725"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677511">
              <a:off x="3140485" y="1826078"/>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4" name="Freeform 5"/>
            <p:cNvSpPr>
              <a:spLocks/>
            </p:cNvSpPr>
            <p:nvPr/>
          </p:nvSpPr>
          <p:spPr bwMode="gray">
            <a:xfrm rot="-5400000">
              <a:off x="2229377"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it-IT"/>
            </a:p>
          </p:txBody>
        </p:sp>
        <p:sp>
          <p:nvSpPr>
            <p:cNvPr id="15"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7" name="Date Placeholder 4"/>
          <p:cNvSpPr>
            <a:spLocks noGrp="1"/>
          </p:cNvSpPr>
          <p:nvPr>
            <p:ph type="dt" sz="half" idx="10"/>
          </p:nvPr>
        </p:nvSpPr>
        <p:spPr/>
        <p:txBody>
          <a:bodyPr/>
          <a:lstStyle>
            <a:lvl1pPr>
              <a:defRPr/>
            </a:lvl1pPr>
          </a:lstStyle>
          <a:p>
            <a:pPr>
              <a:defRPr/>
            </a:pPr>
            <a:fld id="{5C46E7D8-FC90-4C50-8572-1B7E9499CA7C}" type="datetimeFigureOut">
              <a:rPr lang="en-US"/>
              <a:pPr>
                <a:defRPr/>
              </a:pPr>
              <a:t>6/24/2015</a:t>
            </a:fld>
            <a:endParaRPr lang="en-US"/>
          </a:p>
        </p:txBody>
      </p:sp>
      <p:sp>
        <p:nvSpPr>
          <p:cNvPr id="18" name="Footer Placeholder 5"/>
          <p:cNvSpPr>
            <a:spLocks noGrp="1"/>
          </p:cNvSpPr>
          <p:nvPr>
            <p:ph type="ftr" sz="quarter" idx="11"/>
          </p:nvPr>
        </p:nvSpPr>
        <p:spPr/>
        <p:txBody>
          <a:bodyPr/>
          <a:lstStyle>
            <a:lvl1pPr>
              <a:defRPr/>
            </a:lvl1pPr>
          </a:lstStyle>
          <a:p>
            <a:pPr>
              <a:defRPr/>
            </a:pPr>
            <a:r>
              <a:rPr lang="en-US"/>
              <a:t>
              </a:t>
            </a:r>
          </a:p>
        </p:txBody>
      </p:sp>
      <p:sp>
        <p:nvSpPr>
          <p:cNvPr id="19" name="Slide Number Placeholder 6"/>
          <p:cNvSpPr>
            <a:spLocks noGrp="1"/>
          </p:cNvSpPr>
          <p:nvPr>
            <p:ph type="sldNum" sz="quarter" idx="12"/>
          </p:nvPr>
        </p:nvSpPr>
        <p:spPr/>
        <p:txBody>
          <a:bodyPr/>
          <a:lstStyle>
            <a:lvl1pPr>
              <a:defRPr/>
            </a:lvl1pPr>
          </a:lstStyle>
          <a:p>
            <a:pPr>
              <a:defRPr/>
            </a:pPr>
            <a:fld id="{EB2E0784-5726-4B6A-9F49-77CCA9E51323}"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grpSp>
        <p:nvGrpSpPr>
          <p:cNvPr id="5" name="Group 8"/>
          <p:cNvGrpSpPr>
            <a:grpSpLocks/>
          </p:cNvGrpSpPr>
          <p:nvPr/>
        </p:nvGrpSpPr>
        <p:grpSpPr bwMode="auto">
          <a:xfrm>
            <a:off x="0" y="0"/>
            <a:ext cx="12192000" cy="6858000"/>
            <a:chOff x="0" y="0"/>
            <a:chExt cx="12192000" cy="6858000"/>
          </a:xfrm>
        </p:grpSpPr>
        <p:sp>
          <p:nvSpPr>
            <p:cNvPr id="6"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0"/>
            <p:cNvSpPr/>
            <p:nvPr/>
          </p:nvSpPr>
          <p:spPr bwMode="gray">
            <a:xfrm>
              <a:off x="6172200" y="401638"/>
              <a:ext cx="5595938"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677511">
              <a:off x="4203594" y="1826078"/>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4" name="Freeform 5"/>
            <p:cNvSpPr>
              <a:spLocks/>
            </p:cNvSpPr>
            <p:nvPr/>
          </p:nvSpPr>
          <p:spPr bwMode="gray">
            <a:xfrm rot="-5400000">
              <a:off x="3295432"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it-IT"/>
            </a:p>
          </p:txBody>
        </p:sp>
        <p:sp>
          <p:nvSpPr>
            <p:cNvPr id="15"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7" name="Date Placeholder 4"/>
          <p:cNvSpPr>
            <a:spLocks noGrp="1"/>
          </p:cNvSpPr>
          <p:nvPr>
            <p:ph type="dt" sz="half" idx="10"/>
          </p:nvPr>
        </p:nvSpPr>
        <p:spPr/>
        <p:txBody>
          <a:bodyPr/>
          <a:lstStyle>
            <a:lvl1pPr>
              <a:defRPr/>
            </a:lvl1pPr>
          </a:lstStyle>
          <a:p>
            <a:pPr>
              <a:defRPr/>
            </a:pPr>
            <a:fld id="{0EBC1285-7A11-4CCA-9F64-0852699DC982}" type="datetimeFigureOut">
              <a:rPr lang="en-US"/>
              <a:pPr>
                <a:defRPr/>
              </a:pPr>
              <a:t>6/24/2015</a:t>
            </a:fld>
            <a:endParaRPr lang="en-US"/>
          </a:p>
        </p:txBody>
      </p:sp>
      <p:sp>
        <p:nvSpPr>
          <p:cNvPr id="18" name="Footer Placeholder 5"/>
          <p:cNvSpPr>
            <a:spLocks noGrp="1"/>
          </p:cNvSpPr>
          <p:nvPr>
            <p:ph type="ftr" sz="quarter" idx="11"/>
          </p:nvPr>
        </p:nvSpPr>
        <p:spPr/>
        <p:txBody>
          <a:bodyPr/>
          <a:lstStyle>
            <a:lvl1pPr>
              <a:defRPr/>
            </a:lvl1pPr>
          </a:lstStyle>
          <a:p>
            <a:pPr>
              <a:defRPr/>
            </a:pPr>
            <a:r>
              <a:rPr lang="en-US"/>
              <a:t>
              </a:t>
            </a:r>
          </a:p>
        </p:txBody>
      </p:sp>
      <p:sp>
        <p:nvSpPr>
          <p:cNvPr id="19" name="Slide Number Placeholder 6"/>
          <p:cNvSpPr>
            <a:spLocks noGrp="1"/>
          </p:cNvSpPr>
          <p:nvPr>
            <p:ph type="sldNum" sz="quarter" idx="12"/>
          </p:nvPr>
        </p:nvSpPr>
        <p:spPr/>
        <p:txBody>
          <a:bodyPr/>
          <a:lstStyle>
            <a:lvl1pPr>
              <a:defRPr/>
            </a:lvl1pPr>
          </a:lstStyle>
          <a:p>
            <a:pPr>
              <a:defRPr/>
            </a:pPr>
            <a:fld id="{F5C06615-D9FC-4893-8BE9-B09C4E4FA6A9}"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7"/>
          <p:cNvGrpSpPr>
            <a:grpSpLocks/>
          </p:cNvGrpSpPr>
          <p:nvPr/>
        </p:nvGrpSpPr>
        <p:grpSpPr bwMode="auto">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51" name="Freeform 5"/>
            <p:cNvSpPr>
              <a:spLocks/>
            </p:cNvSpPr>
            <p:nvPr/>
          </p:nvSpPr>
          <p:spPr bwMode="gray">
            <a:xfrm rot="-589932">
              <a:off x="8490951" y="1797517"/>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it-IT"/>
            </a:p>
          </p:txBody>
        </p:sp>
        <p:sp>
          <p:nvSpPr>
            <p:cNvPr id="1052" name="Freeform 5"/>
            <p:cNvSpPr>
              <a:spLocks/>
            </p:cNvSpPr>
            <p:nvPr/>
          </p:nvSpPr>
          <p:spPr bwMode="gray">
            <a:xfrm>
              <a:off x="459506" y="1866405"/>
              <a:ext cx="11277600" cy="4533900"/>
            </a:xfrm>
            <a:custGeom>
              <a:avLst/>
              <a:gdLst>
                <a:gd name="T0" fmla="*/ 0 w 7104"/>
                <a:gd name="T1" fmla="*/ 0 h 2856"/>
                <a:gd name="T2" fmla="*/ 7104 w 7104"/>
                <a:gd name="T3" fmla="*/ 2856 h 2856"/>
              </a:gdLst>
              <a:ahLst/>
              <a:cxnLst>
                <a:cxn ang="0">
                  <a:pos x="0" y="0"/>
                </a:cxn>
                <a:cxn ang="0">
                  <a:pos x="0" y="2856"/>
                </a:cxn>
                <a:cxn ang="0">
                  <a:pos x="7104" y="2856"/>
                </a:cxn>
                <a:cxn ang="0">
                  <a:pos x="7104" y="1"/>
                </a:cxn>
                <a:cxn ang="0">
                  <a:pos x="7104" y="1"/>
                </a:cxn>
                <a:cxn ang="0">
                  <a:pos x="6943" y="26"/>
                </a:cxn>
                <a:cxn ang="0">
                  <a:pos x="6782" y="50"/>
                </a:cxn>
                <a:cxn ang="0">
                  <a:pos x="6621" y="73"/>
                </a:cxn>
                <a:cxn ang="0">
                  <a:pos x="6459" y="93"/>
                </a:cxn>
                <a:cxn ang="0">
                  <a:pos x="6298" y="113"/>
                </a:cxn>
                <a:cxn ang="0">
                  <a:pos x="6136" y="132"/>
                </a:cxn>
                <a:cxn ang="0">
                  <a:pos x="5976" y="148"/>
                </a:cxn>
                <a:cxn ang="0">
                  <a:pos x="5814" y="163"/>
                </a:cxn>
                <a:cxn ang="0">
                  <a:pos x="5653" y="177"/>
                </a:cxn>
                <a:cxn ang="0">
                  <a:pos x="5494" y="189"/>
                </a:cxn>
                <a:cxn ang="0">
                  <a:pos x="5334" y="201"/>
                </a:cxn>
                <a:cxn ang="0">
                  <a:pos x="5175" y="211"/>
                </a:cxn>
                <a:cxn ang="0">
                  <a:pos x="5017" y="219"/>
                </a:cxn>
                <a:cxn ang="0">
                  <a:pos x="4859" y="227"/>
                </a:cxn>
                <a:cxn ang="0">
                  <a:pos x="4703" y="234"/>
                </a:cxn>
                <a:cxn ang="0">
                  <a:pos x="4548" y="239"/>
                </a:cxn>
                <a:cxn ang="0">
                  <a:pos x="4393" y="243"/>
                </a:cxn>
                <a:cxn ang="0">
                  <a:pos x="4240" y="247"/>
                </a:cxn>
                <a:cxn ang="0">
                  <a:pos x="4088" y="249"/>
                </a:cxn>
                <a:cxn ang="0">
                  <a:pos x="3937" y="251"/>
                </a:cxn>
                <a:cxn ang="0">
                  <a:pos x="3788" y="252"/>
                </a:cxn>
                <a:cxn ang="0">
                  <a:pos x="3640" y="251"/>
                </a:cxn>
                <a:cxn ang="0">
                  <a:pos x="3494" y="251"/>
                </a:cxn>
                <a:cxn ang="0">
                  <a:pos x="3349" y="249"/>
                </a:cxn>
                <a:cxn ang="0">
                  <a:pos x="3207" y="246"/>
                </a:cxn>
                <a:cxn ang="0">
                  <a:pos x="3066" y="243"/>
                </a:cxn>
                <a:cxn ang="0">
                  <a:pos x="2928" y="240"/>
                </a:cxn>
                <a:cxn ang="0">
                  <a:pos x="2791" y="235"/>
                </a:cxn>
                <a:cxn ang="0">
                  <a:pos x="2656" y="230"/>
                </a:cxn>
                <a:cxn ang="0">
                  <a:pos x="2524" y="225"/>
                </a:cxn>
                <a:cxn ang="0">
                  <a:pos x="2266" y="212"/>
                </a:cxn>
                <a:cxn ang="0">
                  <a:pos x="2019" y="198"/>
                </a:cxn>
                <a:cxn ang="0">
                  <a:pos x="1782" y="183"/>
                </a:cxn>
                <a:cxn ang="0">
                  <a:pos x="1557" y="167"/>
                </a:cxn>
                <a:cxn ang="0">
                  <a:pos x="1343" y="150"/>
                </a:cxn>
                <a:cxn ang="0">
                  <a:pos x="1144" y="132"/>
                </a:cxn>
                <a:cxn ang="0">
                  <a:pos x="957" y="114"/>
                </a:cxn>
                <a:cxn ang="0">
                  <a:pos x="785" y="96"/>
                </a:cxn>
                <a:cxn ang="0">
                  <a:pos x="627" y="79"/>
                </a:cxn>
                <a:cxn ang="0">
                  <a:pos x="487" y="63"/>
                </a:cxn>
                <a:cxn ang="0">
                  <a:pos x="361" y="48"/>
                </a:cxn>
                <a:cxn ang="0">
                  <a:pos x="254" y="35"/>
                </a:cxn>
                <a:cxn ang="0">
                  <a:pos x="165" y="23"/>
                </a:cxn>
                <a:cxn ang="0">
                  <a:pos x="42" y="6"/>
                </a:cxn>
                <a:cxn ang="0">
                  <a:pos x="0" y="0"/>
                </a:cxn>
                <a:cxn ang="0">
                  <a:pos x="0" y="0"/>
                </a:cxn>
              </a:cxnLst>
              <a:rect l="T0" t="T1" r="T2" b="T3"/>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w="9525">
              <a:noFill/>
              <a:round/>
              <a:headEnd/>
              <a:tailEnd/>
            </a:ln>
          </p:spPr>
          <p:txBody>
            <a:bodyPr/>
            <a:lstStyle/>
            <a:p>
              <a:endParaRPr lang="it-IT"/>
            </a:p>
          </p:txBody>
        </p:sp>
        <p:sp>
          <p:nvSpPr>
            <p:cNvPr id="1053"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it-IT"/>
            </a:p>
          </p:txBody>
        </p:sp>
      </p:grpSp>
      <p:sp>
        <p:nvSpPr>
          <p:cNvPr id="1027" name="Title Placeholder 1"/>
          <p:cNvSpPr>
            <a:spLocks noGrp="1"/>
          </p:cNvSpPr>
          <p:nvPr>
            <p:ph type="title"/>
          </p:nvPr>
        </p:nvSpPr>
        <p:spPr bwMode="gray">
          <a:xfrm>
            <a:off x="1155700" y="973138"/>
            <a:ext cx="8761413" cy="7080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endParaRPr lang="en-US" smtClean="0"/>
          </a:p>
        </p:txBody>
      </p:sp>
      <p:sp>
        <p:nvSpPr>
          <p:cNvPr id="1028" name="Text Placeholder 2"/>
          <p:cNvSpPr>
            <a:spLocks noGrp="1"/>
          </p:cNvSpPr>
          <p:nvPr>
            <p:ph type="body" idx="1"/>
          </p:nvPr>
        </p:nvSpPr>
        <p:spPr bwMode="auto">
          <a:xfrm>
            <a:off x="1155700" y="2603500"/>
            <a:ext cx="8761413" cy="3416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4" name="Date Placeholder 3"/>
          <p:cNvSpPr>
            <a:spLocks noGrp="1"/>
          </p:cNvSpPr>
          <p:nvPr>
            <p:ph type="dt" sz="half" idx="2"/>
          </p:nvPr>
        </p:nvSpPr>
        <p:spPr>
          <a:xfrm>
            <a:off x="10653713" y="6391275"/>
            <a:ext cx="990600" cy="304800"/>
          </a:xfrm>
          <a:prstGeom prst="rect">
            <a:avLst/>
          </a:prstGeom>
        </p:spPr>
        <p:txBody>
          <a:bodyPr vert="horz" lIns="91440" tIns="45720" rIns="91440" bIns="45720" rtlCol="0" anchor="ctr"/>
          <a:lstStyle>
            <a:lvl1pPr algn="r" fontAlgn="auto">
              <a:spcBef>
                <a:spcPts val="0"/>
              </a:spcBef>
              <a:spcAft>
                <a:spcPts val="0"/>
              </a:spcAft>
              <a:defRPr sz="1000" b="1" i="0" dirty="0">
                <a:solidFill>
                  <a:schemeClr val="accent1"/>
                </a:solidFill>
                <a:latin typeface="+mn-lt"/>
                <a:cs typeface="+mn-cs"/>
              </a:defRPr>
            </a:lvl1pPr>
          </a:lstStyle>
          <a:p>
            <a:pPr>
              <a:defRPr/>
            </a:pPr>
            <a:fld id="{C0E5B8E9-C6AF-4B34-A691-21896839BB75}" type="datetimeFigureOut">
              <a:rPr lang="en-US"/>
              <a:pPr>
                <a:defRPr/>
              </a:pPr>
              <a:t>6/24/2015</a:t>
            </a:fld>
            <a:endParaRPr lang="en-US"/>
          </a:p>
        </p:txBody>
      </p:sp>
      <p:sp>
        <p:nvSpPr>
          <p:cNvPr id="5" name="Footer Placeholder 4"/>
          <p:cNvSpPr>
            <a:spLocks noGrp="1"/>
          </p:cNvSpPr>
          <p:nvPr>
            <p:ph type="ftr" sz="quarter" idx="3"/>
          </p:nvPr>
        </p:nvSpPr>
        <p:spPr>
          <a:xfrm>
            <a:off x="560388" y="6391275"/>
            <a:ext cx="3860800" cy="304800"/>
          </a:xfrm>
          <a:prstGeom prst="rect">
            <a:avLst/>
          </a:prstGeom>
        </p:spPr>
        <p:txBody>
          <a:bodyPr vert="horz" lIns="91440" tIns="45720" rIns="91440" bIns="45720" rtlCol="0" anchor="ctr"/>
          <a:lstStyle>
            <a:lvl1pPr algn="l" fontAlgn="auto">
              <a:spcBef>
                <a:spcPts val="0"/>
              </a:spcBef>
              <a:spcAft>
                <a:spcPts val="0"/>
              </a:spcAft>
              <a:defRPr sz="1000" b="1" i="0" dirty="0">
                <a:solidFill>
                  <a:schemeClr val="accent1"/>
                </a:solidFill>
                <a:latin typeface="+mn-lt"/>
                <a:cs typeface="+mn-cs"/>
              </a:defRPr>
            </a:lvl1pPr>
          </a:lstStyle>
          <a:p>
            <a:pPr>
              <a:defRPr/>
            </a:pPr>
            <a:r>
              <a:rPr lang="en-US"/>
              <a:t>
              </a:t>
            </a:r>
          </a:p>
        </p:txBody>
      </p:sp>
      <p:sp>
        <p:nvSpPr>
          <p:cNvPr id="21" name="Rectangle 20"/>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088" y="295275"/>
            <a:ext cx="838200" cy="768350"/>
          </a:xfrm>
          <a:prstGeom prst="rect">
            <a:avLst/>
          </a:prstGeom>
        </p:spPr>
        <p:txBody>
          <a:bodyPr vert="horz" lIns="91440" tIns="45720" rIns="91440" bIns="45720" rtlCol="0" anchor="b"/>
          <a:lstStyle>
            <a:lvl1pPr algn="ctr" fontAlgn="auto">
              <a:spcBef>
                <a:spcPts val="0"/>
              </a:spcBef>
              <a:spcAft>
                <a:spcPts val="0"/>
              </a:spcAft>
              <a:defRPr sz="2800" b="0" i="0" dirty="0">
                <a:solidFill>
                  <a:schemeClr val="bg1"/>
                </a:solidFill>
                <a:latin typeface="+mn-lt"/>
                <a:cs typeface="+mn-cs"/>
              </a:defRPr>
            </a:lvl1pPr>
          </a:lstStyle>
          <a:p>
            <a:pPr>
              <a:defRPr/>
            </a:pPr>
            <a:fld id="{EA5B3056-4A82-4F9B-85A6-A266498A50B7}"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66" r:id="rId1"/>
    <p:sldLayoutId id="2147483665" r:id="rId2"/>
    <p:sldLayoutId id="2147483667" r:id="rId3"/>
    <p:sldLayoutId id="2147483664" r:id="rId4"/>
    <p:sldLayoutId id="2147483663" r:id="rId5"/>
    <p:sldLayoutId id="2147483662"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sldNum="0" hdr="0" ftr="0" dt="0"/>
  <p:txStyles>
    <p:titleStyle>
      <a:lvl1pPr algn="l" defTabSz="457200" rtl="0" fontAlgn="base">
        <a:spcBef>
          <a:spcPct val="0"/>
        </a:spcBef>
        <a:spcAft>
          <a:spcPct val="0"/>
        </a:spcAft>
        <a:defRPr sz="3600" kern="1200">
          <a:solidFill>
            <a:schemeClr val="bg2"/>
          </a:solidFill>
          <a:latin typeface="+mj-lt"/>
          <a:ea typeface="+mj-ea"/>
          <a:cs typeface="+mj-cs"/>
        </a:defRPr>
      </a:lvl1pPr>
      <a:lvl2pPr algn="l" defTabSz="457200" rtl="0" fontAlgn="base">
        <a:spcBef>
          <a:spcPct val="0"/>
        </a:spcBef>
        <a:spcAft>
          <a:spcPct val="0"/>
        </a:spcAft>
        <a:defRPr sz="3600">
          <a:solidFill>
            <a:schemeClr val="bg2"/>
          </a:solidFill>
          <a:latin typeface="Century Gothic" pitchFamily="34" charset="0"/>
        </a:defRPr>
      </a:lvl2pPr>
      <a:lvl3pPr algn="l" defTabSz="457200" rtl="0" fontAlgn="base">
        <a:spcBef>
          <a:spcPct val="0"/>
        </a:spcBef>
        <a:spcAft>
          <a:spcPct val="0"/>
        </a:spcAft>
        <a:defRPr sz="3600">
          <a:solidFill>
            <a:schemeClr val="bg2"/>
          </a:solidFill>
          <a:latin typeface="Century Gothic" pitchFamily="34" charset="0"/>
        </a:defRPr>
      </a:lvl3pPr>
      <a:lvl4pPr algn="l" defTabSz="457200" rtl="0" fontAlgn="base">
        <a:spcBef>
          <a:spcPct val="0"/>
        </a:spcBef>
        <a:spcAft>
          <a:spcPct val="0"/>
        </a:spcAft>
        <a:defRPr sz="3600">
          <a:solidFill>
            <a:schemeClr val="bg2"/>
          </a:solidFill>
          <a:latin typeface="Century Gothic" pitchFamily="34" charset="0"/>
        </a:defRPr>
      </a:lvl4pPr>
      <a:lvl5pPr algn="l" defTabSz="457200" rtl="0" fontAlgn="base">
        <a:spcBef>
          <a:spcPct val="0"/>
        </a:spcBef>
        <a:spcAft>
          <a:spcPct val="0"/>
        </a:spcAft>
        <a:defRPr sz="3600">
          <a:solidFill>
            <a:schemeClr val="bg2"/>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NULL" TargetMode="Externa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NULL" TargetMode="Externa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hyperlink" Target="http://it.wikipedia.org/wiki/Rapper" TargetMode="External"/><Relationship Id="rId13" Type="http://schemas.openxmlformats.org/officeDocument/2006/relationships/hyperlink" Target="http://it.wikipedia.org/wiki/Musica_elettronica" TargetMode="External"/><Relationship Id="rId18" Type="http://schemas.openxmlformats.org/officeDocument/2006/relationships/hyperlink" Target="http://it.wikipedia.org/w/index.php?title=NRJ&amp;action=edit&amp;redlink=1" TargetMode="External"/><Relationship Id="rId3" Type="http://schemas.openxmlformats.org/officeDocument/2006/relationships/hyperlink" Target="http://it.wikipedia.org/wiki/Etterbeek" TargetMode="External"/><Relationship Id="rId21" Type="http://schemas.openxmlformats.org/officeDocument/2006/relationships/hyperlink" Target="http://it.wikipedia.org/wiki/Mercury_Records" TargetMode="External"/><Relationship Id="rId7" Type="http://schemas.openxmlformats.org/officeDocument/2006/relationships/hyperlink" Target="http://it.wikipedia.org/wiki/Produttore_discografico" TargetMode="External"/><Relationship Id="rId12" Type="http://schemas.openxmlformats.org/officeDocument/2006/relationships/hyperlink" Target="http://it.wikipedia.org/wiki/Soul" TargetMode="External"/><Relationship Id="rId17" Type="http://schemas.openxmlformats.org/officeDocument/2006/relationships/hyperlink" Target="http://it.wikipedia.org/wiki/2009" TargetMode="External"/><Relationship Id="rId2" Type="http://schemas.openxmlformats.org/officeDocument/2006/relationships/hyperlink" Target="http://it.wikipedia.org/wiki/Pseudonimo" TargetMode="External"/><Relationship Id="rId16" Type="http://schemas.openxmlformats.org/officeDocument/2006/relationships/hyperlink" Target="http://it.wikipedia.org/wiki/Verlan" TargetMode="External"/><Relationship Id="rId20" Type="http://schemas.openxmlformats.org/officeDocument/2006/relationships/hyperlink" Target="http://it.wikipedia.org/wiki/Vertigo_Records" TargetMode="External"/><Relationship Id="rId1" Type="http://schemas.openxmlformats.org/officeDocument/2006/relationships/slideLayout" Target="../slideLayouts/slideLayout2.xml"/><Relationship Id="rId6" Type="http://schemas.openxmlformats.org/officeDocument/2006/relationships/hyperlink" Target="http://it.wikipedia.org/wiki/Cantautore" TargetMode="External"/><Relationship Id="rId11" Type="http://schemas.openxmlformats.org/officeDocument/2006/relationships/hyperlink" Target="http://it.wikipedia.org/wiki/Hip_hop" TargetMode="External"/><Relationship Id="rId5" Type="http://schemas.openxmlformats.org/officeDocument/2006/relationships/hyperlink" Target="http://it.wikipedia.org/wiki/1985" TargetMode="External"/><Relationship Id="rId15" Type="http://schemas.openxmlformats.org/officeDocument/2006/relationships/hyperlink" Target="http://it.wikipedia.org/wiki/Stromae" TargetMode="External"/><Relationship Id="rId23" Type="http://schemas.openxmlformats.org/officeDocument/2006/relationships/hyperlink" Target="http://it.wikipedia.org/wiki/Myspace" TargetMode="External"/><Relationship Id="rId10" Type="http://schemas.openxmlformats.org/officeDocument/2006/relationships/hyperlink" Target="http://it.wikipedia.org/wiki/Ruanda" TargetMode="External"/><Relationship Id="rId19" Type="http://schemas.openxmlformats.org/officeDocument/2006/relationships/hyperlink" Target="http://it.wikipedia.org/wiki/Bruxelles" TargetMode="External"/><Relationship Id="rId4" Type="http://schemas.openxmlformats.org/officeDocument/2006/relationships/hyperlink" Target="http://it.wikipedia.org/wiki/12_marzo" TargetMode="External"/><Relationship Id="rId9" Type="http://schemas.openxmlformats.org/officeDocument/2006/relationships/hyperlink" Target="http://it.wikipedia.org/wiki/Belgio" TargetMode="External"/><Relationship Id="rId14" Type="http://schemas.openxmlformats.org/officeDocument/2006/relationships/hyperlink" Target="http://it.wikipedia.org/wiki/Nome_d'arte" TargetMode="External"/><Relationship Id="rId22" Type="http://schemas.openxmlformats.org/officeDocument/2006/relationships/hyperlink" Target="http://it.wikipedia.org/wiki/Universal_Music"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it.wikipedia.org/wiki/Impressionismo"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it.wikipedia.org/wiki/Impressionismo" TargetMode="External"/><Relationship Id="rId2" Type="http://schemas.openxmlformats.org/officeDocument/2006/relationships/hyperlink" Target="http://it.wikipedia.org/wiki/Anni_1870" TargetMode="Externa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it.wikipedia.org/wiki/Cloisonnisme"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it.wikipedia.org/wiki/Cultura" TargetMode="External"/><Relationship Id="rId2" Type="http://schemas.openxmlformats.org/officeDocument/2006/relationships/hyperlink" Target="http://it.wikipedia.org/wiki/Sociologia" TargetMode="External"/><Relationship Id="rId1" Type="http://schemas.openxmlformats.org/officeDocument/2006/relationships/slideLayout" Target="../slideLayouts/slideLayout2.xml"/><Relationship Id="rId5" Type="http://schemas.openxmlformats.org/officeDocument/2006/relationships/hyperlink" Target="http://it.wikipedia.org/wiki/Violenza" TargetMode="External"/><Relationship Id="rId4" Type="http://schemas.openxmlformats.org/officeDocument/2006/relationships/hyperlink" Target="http://it.wikipedia.org/wiki/Religion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olo 1"/>
          <p:cNvSpPr>
            <a:spLocks noGrp="1"/>
          </p:cNvSpPr>
          <p:nvPr>
            <p:ph type="ctrTitle"/>
          </p:nvPr>
        </p:nvSpPr>
        <p:spPr>
          <a:xfrm>
            <a:off x="1155700" y="1335088"/>
            <a:ext cx="8824913" cy="2678112"/>
          </a:xfrm>
        </p:spPr>
        <p:txBody>
          <a:bodyPr/>
          <a:lstStyle/>
          <a:p>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r>
              <a:rPr lang="it-IT" sz="7200" smtClean="0">
                <a:latin typeface="Algerian" pitchFamily="82" charset="0"/>
              </a:rPr>
              <a:t>la diversità</a:t>
            </a:r>
            <a:br>
              <a:rPr lang="it-IT" sz="7200" smtClean="0">
                <a:latin typeface="Algerian" pitchFamily="82" charset="0"/>
              </a:rPr>
            </a:br>
            <a:r>
              <a:rPr lang="it-IT" sz="7200" smtClean="0">
                <a:latin typeface="Algerian" pitchFamily="82" charset="0"/>
              </a:rPr>
              <a:t/>
            </a:r>
            <a:br>
              <a:rPr lang="it-IT" sz="7200" smtClean="0">
                <a:latin typeface="Algerian" pitchFamily="82" charset="0"/>
              </a:rPr>
            </a:br>
            <a:endParaRPr lang="it-IT" sz="7200" smtClean="0">
              <a:latin typeface="Algerian" pitchFamily="82" charset="0"/>
            </a:endParaRPr>
          </a:p>
        </p:txBody>
      </p:sp>
      <p:sp>
        <p:nvSpPr>
          <p:cNvPr id="3" name="Sottotitolo 2"/>
          <p:cNvSpPr>
            <a:spLocks noGrp="1"/>
          </p:cNvSpPr>
          <p:nvPr>
            <p:ph type="subTitle" idx="1"/>
          </p:nvPr>
        </p:nvSpPr>
        <p:spPr>
          <a:xfrm>
            <a:off x="1155700" y="4776788"/>
            <a:ext cx="8824913" cy="862012"/>
          </a:xfrm>
        </p:spPr>
        <p:txBody>
          <a:bodyPr rtlCol="0">
            <a:normAutofit fontScale="77500" lnSpcReduction="20000"/>
          </a:bodyPr>
          <a:lstStyle/>
          <a:p>
            <a:pPr fontAlgn="auto">
              <a:spcAft>
                <a:spcPts val="0"/>
              </a:spcAft>
              <a:buFont typeface="Wingdings 3" charset="2"/>
              <a:buNone/>
              <a:defRPr/>
            </a:pPr>
            <a:r>
              <a:rPr lang="it-IT" sz="3200" dirty="0" smtClean="0">
                <a:solidFill>
                  <a:schemeClr val="bg1">
                    <a:lumMod val="95000"/>
                  </a:schemeClr>
                </a:solidFill>
                <a:latin typeface="Algerian" panose="04020705040A02060702" pitchFamily="82" charset="0"/>
              </a:rPr>
              <a:t>«la diversità non esiste, è una parola inventata dall’ uomo per nascondere la propria ignoranza»</a:t>
            </a:r>
            <a:endParaRPr lang="it-IT" sz="3200" dirty="0">
              <a:solidFill>
                <a:schemeClr val="bg1">
                  <a:lumMod val="95000"/>
                </a:schemeClr>
              </a:solidFill>
              <a:latin typeface="Algerian" panose="04020705040A02060702" pitchFamily="82" charset="0"/>
            </a:endParaRPr>
          </a:p>
        </p:txBody>
      </p:sp>
      <p:pic>
        <p:nvPicPr>
          <p:cNvPr id="19459" name="Immagine 3"/>
          <p:cNvPicPr>
            <a:picLocks noChangeAspect="1"/>
          </p:cNvPicPr>
          <p:nvPr/>
        </p:nvPicPr>
        <p:blipFill>
          <a:blip r:embed="rId3"/>
          <a:srcRect/>
          <a:stretch>
            <a:fillRect/>
          </a:stretch>
        </p:blipFill>
        <p:spPr bwMode="auto">
          <a:xfrm>
            <a:off x="1155700" y="2357438"/>
            <a:ext cx="3976688" cy="2333625"/>
          </a:xfrm>
          <a:prstGeom prst="rect">
            <a:avLst/>
          </a:prstGeom>
          <a:noFill/>
          <a:ln w="9525">
            <a:noFill/>
            <a:miter lim="800000"/>
            <a:headEnd/>
            <a:tailEnd/>
          </a:ln>
        </p:spPr>
      </p:pic>
      <p:pic>
        <p:nvPicPr>
          <p:cNvPr id="19460" name="Immagine 4"/>
          <p:cNvPicPr>
            <a:picLocks noChangeAspect="1"/>
          </p:cNvPicPr>
          <p:nvPr/>
        </p:nvPicPr>
        <p:blipFill>
          <a:blip r:embed="rId4"/>
          <a:srcRect/>
          <a:stretch>
            <a:fillRect/>
          </a:stretch>
        </p:blipFill>
        <p:spPr bwMode="auto">
          <a:xfrm>
            <a:off x="7372350" y="1508125"/>
            <a:ext cx="4087813" cy="3097213"/>
          </a:xfrm>
          <a:prstGeom prst="rect">
            <a:avLst/>
          </a:prstGeom>
          <a:noFill/>
          <a:ln w="9525">
            <a:noFill/>
            <a:miter lim="800000"/>
            <a:headEnd/>
            <a:tailEnd/>
          </a:ln>
        </p:spPr>
      </p:pic>
      <p:pic>
        <p:nvPicPr>
          <p:cNvPr id="6" name="Shape">
            <a:hlinkClick r:id="" action="ppaction://media"/>
          </p:cNvPr>
          <p:cNvPicPr>
            <a:picLocks noRot="1" noChangeAspect="1"/>
          </p:cNvPicPr>
          <p:nvPr>
            <a:audioFile r:link="rId1"/>
          </p:nvPr>
        </p:nvPicPr>
        <p:blipFill>
          <a:blip r:embed="rId5"/>
          <a:srcRect/>
          <a:stretch>
            <a:fillRect/>
          </a:stretch>
        </p:blipFill>
        <p:spPr bwMode="auto">
          <a:xfrm>
            <a:off x="11460163" y="177800"/>
            <a:ext cx="487362" cy="48736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ttangolo 1"/>
          <p:cNvSpPr>
            <a:spLocks noChangeArrowheads="1"/>
          </p:cNvSpPr>
          <p:nvPr/>
        </p:nvSpPr>
        <p:spPr bwMode="auto">
          <a:xfrm>
            <a:off x="468313" y="1885950"/>
            <a:ext cx="11144250" cy="4800600"/>
          </a:xfrm>
          <a:prstGeom prst="rect">
            <a:avLst/>
          </a:prstGeom>
          <a:noFill/>
          <a:ln w="9525">
            <a:noFill/>
            <a:miter lim="800000"/>
            <a:headEnd/>
            <a:tailEnd/>
          </a:ln>
        </p:spPr>
        <p:txBody>
          <a:bodyPr>
            <a:spAutoFit/>
          </a:bodyPr>
          <a:lstStyle/>
          <a:p>
            <a:r>
              <a:rPr lang="it-IT">
                <a:latin typeface="Century Gothic" pitchFamily="34" charset="0"/>
              </a:rPr>
              <a:t> Mare nostro che non sei nei cieli</a:t>
            </a:r>
          </a:p>
          <a:p>
            <a:r>
              <a:rPr lang="it-IT">
                <a:latin typeface="Century Gothic" pitchFamily="34" charset="0"/>
              </a:rPr>
              <a:t>    e abbracci i confini dell'isola</a:t>
            </a:r>
          </a:p>
          <a:p>
            <a:r>
              <a:rPr lang="it-IT">
                <a:latin typeface="Century Gothic" pitchFamily="34" charset="0"/>
              </a:rPr>
              <a:t>    e del mondo, sia benedetto il tuo sale,</a:t>
            </a:r>
          </a:p>
          <a:p>
            <a:r>
              <a:rPr lang="it-IT">
                <a:latin typeface="Century Gothic" pitchFamily="34" charset="0"/>
              </a:rPr>
              <a:t>    sia benedetto il tuo fondale,</a:t>
            </a:r>
          </a:p>
          <a:p>
            <a:r>
              <a:rPr lang="it-IT">
                <a:latin typeface="Century Gothic" pitchFamily="34" charset="0"/>
              </a:rPr>
              <a:t>    accogli le gremite imbarcazioni</a:t>
            </a:r>
          </a:p>
          <a:p>
            <a:r>
              <a:rPr lang="it-IT">
                <a:latin typeface="Century Gothic" pitchFamily="34" charset="0"/>
              </a:rPr>
              <a:t>    senza una strada sopra le tue onde</a:t>
            </a:r>
          </a:p>
          <a:p>
            <a:r>
              <a:rPr lang="it-IT">
                <a:latin typeface="Century Gothic" pitchFamily="34" charset="0"/>
              </a:rPr>
              <a:t>    i pescatori usciti nella notte,</a:t>
            </a:r>
          </a:p>
          <a:p>
            <a:r>
              <a:rPr lang="it-IT">
                <a:latin typeface="Century Gothic" pitchFamily="34" charset="0"/>
              </a:rPr>
              <a:t>    le loro reti tra le tue creature,</a:t>
            </a:r>
          </a:p>
          <a:p>
            <a:r>
              <a:rPr lang="it-IT">
                <a:latin typeface="Century Gothic" pitchFamily="34" charset="0"/>
              </a:rPr>
              <a:t>    che tornano al mattino con la pesca</a:t>
            </a:r>
          </a:p>
          <a:p>
            <a:r>
              <a:rPr lang="it-IT">
                <a:latin typeface="Century Gothic" pitchFamily="34" charset="0"/>
              </a:rPr>
              <a:t>    dei naufraghi salvati.</a:t>
            </a:r>
          </a:p>
          <a:p>
            <a:endParaRPr lang="it-IT">
              <a:latin typeface="Century Gothic" pitchFamily="34" charset="0"/>
            </a:endParaRPr>
          </a:p>
          <a:p>
            <a:r>
              <a:rPr lang="it-IT">
                <a:latin typeface="Century Gothic" pitchFamily="34" charset="0"/>
              </a:rPr>
              <a:t>    Mare nostro che non sei nei cieli,</a:t>
            </a:r>
          </a:p>
          <a:p>
            <a:r>
              <a:rPr lang="it-IT">
                <a:latin typeface="Century Gothic" pitchFamily="34" charset="0"/>
              </a:rPr>
              <a:t>    all'alba sei colore del frumento</a:t>
            </a:r>
          </a:p>
          <a:p>
            <a:r>
              <a:rPr lang="it-IT">
                <a:latin typeface="Century Gothic" pitchFamily="34" charset="0"/>
              </a:rPr>
              <a:t>    al tramonto dell'uva e di vendemmia.</a:t>
            </a:r>
          </a:p>
          <a:p>
            <a:r>
              <a:rPr lang="it-IT">
                <a:latin typeface="Century Gothic" pitchFamily="34" charset="0"/>
              </a:rPr>
              <a:t>    ti abbiamo seminato di annegati più di</a:t>
            </a:r>
          </a:p>
          <a:p>
            <a:r>
              <a:rPr lang="it-IT">
                <a:latin typeface="Century Gothic" pitchFamily="34" charset="0"/>
              </a:rPr>
              <a:t>    qualunque età delle tempeste.</a:t>
            </a:r>
          </a:p>
          <a:p>
            <a:endParaRPr lang="it-IT">
              <a:latin typeface="Century Gothic" pitchFamily="34" charset="0"/>
            </a:endParaRPr>
          </a:p>
        </p:txBody>
      </p:sp>
      <p:sp>
        <p:nvSpPr>
          <p:cNvPr id="28674" name="Rettangolo 2"/>
          <p:cNvSpPr>
            <a:spLocks noChangeArrowheads="1"/>
          </p:cNvSpPr>
          <p:nvPr/>
        </p:nvSpPr>
        <p:spPr bwMode="auto">
          <a:xfrm>
            <a:off x="5905500" y="1885950"/>
            <a:ext cx="6096000" cy="2586038"/>
          </a:xfrm>
          <a:prstGeom prst="rect">
            <a:avLst/>
          </a:prstGeom>
          <a:noFill/>
          <a:ln w="9525">
            <a:noFill/>
            <a:miter lim="800000"/>
            <a:headEnd/>
            <a:tailEnd/>
          </a:ln>
        </p:spPr>
        <p:txBody>
          <a:bodyPr>
            <a:spAutoFit/>
          </a:bodyPr>
          <a:lstStyle/>
          <a:p>
            <a:r>
              <a:rPr lang="it-IT">
                <a:latin typeface="Century Gothic" pitchFamily="34" charset="0"/>
              </a:rPr>
              <a:t>Mare Nostro che non sei nei cieli,</a:t>
            </a:r>
          </a:p>
          <a:p>
            <a:r>
              <a:rPr lang="it-IT">
                <a:latin typeface="Century Gothic" pitchFamily="34" charset="0"/>
              </a:rPr>
              <a:t>tu sei più giusto della terraferma</a:t>
            </a:r>
          </a:p>
          <a:p>
            <a:r>
              <a:rPr lang="it-IT">
                <a:latin typeface="Century Gothic" pitchFamily="34" charset="0"/>
              </a:rPr>
              <a:t>pure quando sollevi onde a muraglia</a:t>
            </a:r>
          </a:p>
          <a:p>
            <a:r>
              <a:rPr lang="it-IT">
                <a:latin typeface="Century Gothic" pitchFamily="34" charset="0"/>
              </a:rPr>
              <a:t>poi le abbassi a tappeto.</a:t>
            </a:r>
          </a:p>
          <a:p>
            <a:r>
              <a:rPr lang="it-IT">
                <a:latin typeface="Century Gothic" pitchFamily="34" charset="0"/>
              </a:rPr>
              <a:t>Custodisci le vite, le visite cadute</a:t>
            </a:r>
          </a:p>
          <a:p>
            <a:r>
              <a:rPr lang="it-IT">
                <a:latin typeface="Century Gothic" pitchFamily="34" charset="0"/>
              </a:rPr>
              <a:t>come foglie sul viale,</a:t>
            </a:r>
          </a:p>
          <a:p>
            <a:r>
              <a:rPr lang="it-IT">
                <a:latin typeface="Century Gothic" pitchFamily="34" charset="0"/>
              </a:rPr>
              <a:t>fai da autunno per loro,</a:t>
            </a:r>
          </a:p>
          <a:p>
            <a:r>
              <a:rPr lang="it-IT">
                <a:latin typeface="Century Gothic" pitchFamily="34" charset="0"/>
              </a:rPr>
              <a:t>da carezza, abbraccio, bacio in fronte,</a:t>
            </a:r>
          </a:p>
          <a:p>
            <a:r>
              <a:rPr lang="it-IT">
                <a:latin typeface="Century Gothic" pitchFamily="34" charset="0"/>
              </a:rPr>
              <a:t>madre, padre prima di partire</a:t>
            </a:r>
          </a:p>
        </p:txBody>
      </p:sp>
      <p:sp>
        <p:nvSpPr>
          <p:cNvPr id="28675" name="CasellaDiTesto 3"/>
          <p:cNvSpPr txBox="1">
            <a:spLocks noChangeArrowheads="1"/>
          </p:cNvSpPr>
          <p:nvPr/>
        </p:nvSpPr>
        <p:spPr bwMode="auto">
          <a:xfrm>
            <a:off x="320675" y="400050"/>
            <a:ext cx="9909175" cy="708025"/>
          </a:xfrm>
          <a:prstGeom prst="rect">
            <a:avLst/>
          </a:prstGeom>
          <a:noFill/>
          <a:ln w="9525">
            <a:noFill/>
            <a:miter lim="800000"/>
            <a:headEnd/>
            <a:tailEnd/>
          </a:ln>
        </p:spPr>
        <p:txBody>
          <a:bodyPr>
            <a:spAutoFit/>
          </a:bodyPr>
          <a:lstStyle/>
          <a:p>
            <a:r>
              <a:rPr lang="it-IT" sz="4000">
                <a:latin typeface="Century Gothic" pitchFamily="34" charset="0"/>
              </a:rPr>
              <a:t>«MARE NOSTRO CHE NON SEI NEI CIELI»</a:t>
            </a:r>
          </a:p>
        </p:txBody>
      </p:sp>
      <p:pic>
        <p:nvPicPr>
          <p:cNvPr id="28676" name="Immagine 4"/>
          <p:cNvPicPr>
            <a:picLocks noChangeAspect="1"/>
          </p:cNvPicPr>
          <p:nvPr/>
        </p:nvPicPr>
        <p:blipFill>
          <a:blip r:embed="rId2"/>
          <a:srcRect/>
          <a:stretch>
            <a:fillRect/>
          </a:stretch>
        </p:blipFill>
        <p:spPr bwMode="auto">
          <a:xfrm>
            <a:off x="6662738" y="4471988"/>
            <a:ext cx="3567112" cy="22352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olo 1"/>
          <p:cNvSpPr>
            <a:spLocks noGrp="1"/>
          </p:cNvSpPr>
          <p:nvPr>
            <p:ph type="title"/>
          </p:nvPr>
        </p:nvSpPr>
        <p:spPr>
          <a:xfrm>
            <a:off x="1155700" y="550863"/>
            <a:ext cx="8761413" cy="706437"/>
          </a:xfrm>
        </p:spPr>
        <p:txBody>
          <a:bodyPr/>
          <a:lstStyle/>
          <a:p>
            <a:pPr algn="ctr"/>
            <a:r>
              <a:rPr lang="it-IT" sz="4000" smtClean="0"/>
              <a:t>SVILUPPO E SOTTOSVILUPPO</a:t>
            </a:r>
          </a:p>
        </p:txBody>
      </p:sp>
      <p:sp>
        <p:nvSpPr>
          <p:cNvPr id="29698" name="Segnaposto contenuto 2"/>
          <p:cNvSpPr>
            <a:spLocks noGrp="1"/>
          </p:cNvSpPr>
          <p:nvPr>
            <p:ph idx="1"/>
          </p:nvPr>
        </p:nvSpPr>
        <p:spPr>
          <a:xfrm>
            <a:off x="1155700" y="2603500"/>
            <a:ext cx="8824913" cy="3416300"/>
          </a:xfrm>
        </p:spPr>
        <p:txBody>
          <a:bodyPr/>
          <a:lstStyle/>
          <a:p>
            <a:r>
              <a:rPr lang="it-IT" smtClean="0"/>
              <a:t>Lo sviluppo e il sottosviluppo, nascono originariamente da cause interne al paese, e da cause esterne, provocate da agenti esterni allo stato, come i colonizzatori o dai neocolonizzatori. Nonostante tutto, una cosa è chiara, e cioè che il sottosviluppo nasce dalla sfrenata accumulazione di beni e di risorse da parte delle zone dello sviluppo. A parte questa mia deduzione il sottosviluppo è un fenomeno complesso. Per descriverlo, bisogna ricorrere a molti esempi e a parecchi misuratori, i così detti indici, ovvero quelle “unità di misura” che servono a stabilire il livello di sviluppo o di sottosviluppo di una determinata zona; alcuni di questi sono: - Il tasso di mortalità infantile; - La speranza di vita alla nascita; - Il numero di abitanti per medico; - Il tasso di analfabetismo; </a:t>
            </a:r>
          </a:p>
        </p:txBody>
      </p:sp>
      <p:sp>
        <p:nvSpPr>
          <p:cNvPr id="29699" name="CasellaDiTesto 3"/>
          <p:cNvSpPr txBox="1">
            <a:spLocks noChangeArrowheads="1"/>
          </p:cNvSpPr>
          <p:nvPr/>
        </p:nvSpPr>
        <p:spPr bwMode="auto">
          <a:xfrm>
            <a:off x="3200400" y="1244600"/>
            <a:ext cx="4435475" cy="585788"/>
          </a:xfrm>
          <a:prstGeom prst="rect">
            <a:avLst/>
          </a:prstGeom>
          <a:noFill/>
          <a:ln w="9525">
            <a:noFill/>
            <a:miter lim="800000"/>
            <a:headEnd/>
            <a:tailEnd/>
          </a:ln>
        </p:spPr>
        <p:txBody>
          <a:bodyPr>
            <a:spAutoFit/>
          </a:bodyPr>
          <a:lstStyle/>
          <a:p>
            <a:pPr algn="ctr"/>
            <a:r>
              <a:rPr lang="it-IT" sz="3200">
                <a:solidFill>
                  <a:schemeClr val="bg1"/>
                </a:solidFill>
                <a:latin typeface="Century Gothic" pitchFamily="34" charset="0"/>
              </a:rPr>
              <a:t>EDUCAZIONE CIVICA</a:t>
            </a:r>
          </a:p>
        </p:txBody>
      </p:sp>
    </p:spTree>
  </p:cSld>
  <p:clrMapOvr>
    <a:masterClrMapping/>
  </p:clrMapOvr>
  <p:transition spd="slow">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olo 1"/>
          <p:cNvSpPr>
            <a:spLocks noGrp="1"/>
          </p:cNvSpPr>
          <p:nvPr>
            <p:ph type="title"/>
          </p:nvPr>
        </p:nvSpPr>
        <p:spPr>
          <a:xfrm>
            <a:off x="615950" y="644525"/>
            <a:ext cx="8761413" cy="708025"/>
          </a:xfrm>
        </p:spPr>
        <p:txBody>
          <a:bodyPr/>
          <a:lstStyle/>
          <a:p>
            <a:r>
              <a:rPr lang="it-IT" sz="4000" smtClean="0"/>
              <a:t>                  IL RAZZISMO</a:t>
            </a:r>
          </a:p>
        </p:txBody>
      </p:sp>
      <p:sp>
        <p:nvSpPr>
          <p:cNvPr id="30722" name="Segnaposto contenuto 2"/>
          <p:cNvSpPr>
            <a:spLocks noGrp="1"/>
          </p:cNvSpPr>
          <p:nvPr>
            <p:ph idx="1"/>
          </p:nvPr>
        </p:nvSpPr>
        <p:spPr>
          <a:xfrm>
            <a:off x="1155700" y="2257425"/>
            <a:ext cx="8824913" cy="4600575"/>
          </a:xfrm>
        </p:spPr>
        <p:txBody>
          <a:bodyPr/>
          <a:lstStyle/>
          <a:p>
            <a:r>
              <a:rPr lang="it-IT" smtClean="0"/>
              <a:t>Il razzismo è un’ideologia, presente sin dall’antichità, fondata sulla presunta superiorità di un popolo o di una civiltà sulle altre. Le ragioni per dimostrare tale superiorità sono state molto varie, ma hanno un fine comune : giustificare il diritto della razza superiore di dominare quella inferiore . Il razzismo è ancora oggi presente anche se completamente destituito di fondamenti scientifici: gli studi sul DNA hanno infatti dimostrato che le razze NON  esistono, che gli uomini appartengono tutti a una stessa specie , e che le differenze fisiche derivano solo da fattori ambientali. Capita inoltre che siano diffusi pregiudizi negati su altri popoli basati sul rifiuto di modi di vivere differenti dall’proprio . è un pregiudizio che oggi non genera dominio politico o schiavitù ma può produrre emarginazione e discriminazione. In Italia , terra di immigrazione , è diffuso per esempio il pregiudizio che la criminalità sia per la maggior parte prodotta dagli stranieri immigrati nel paese . L’Italia sta diventando sempre più un paese multietnico e multiculturale e quindi l’uomo di incontro, conoscenza e scambio tra civiltà differenti.</a:t>
            </a:r>
          </a:p>
        </p:txBody>
      </p:sp>
      <p:sp>
        <p:nvSpPr>
          <p:cNvPr id="30723" name="CasellaDiTesto 3"/>
          <p:cNvSpPr txBox="1">
            <a:spLocks noChangeArrowheads="1"/>
          </p:cNvSpPr>
          <p:nvPr/>
        </p:nvSpPr>
        <p:spPr bwMode="auto">
          <a:xfrm>
            <a:off x="4681538" y="1463675"/>
            <a:ext cx="2714625" cy="584200"/>
          </a:xfrm>
          <a:prstGeom prst="rect">
            <a:avLst/>
          </a:prstGeom>
          <a:noFill/>
          <a:ln w="9525">
            <a:noFill/>
            <a:miter lim="800000"/>
            <a:headEnd/>
            <a:tailEnd/>
          </a:ln>
        </p:spPr>
        <p:txBody>
          <a:bodyPr>
            <a:spAutoFit/>
          </a:bodyPr>
          <a:lstStyle/>
          <a:p>
            <a:r>
              <a:rPr lang="it-IT" sz="3200">
                <a:solidFill>
                  <a:schemeClr val="bg1"/>
                </a:solidFill>
                <a:latin typeface="Century Gothic" pitchFamily="34" charset="0"/>
              </a:rPr>
              <a:t>STORIA</a:t>
            </a: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olo 1"/>
          <p:cNvSpPr>
            <a:spLocks noGrp="1"/>
          </p:cNvSpPr>
          <p:nvPr>
            <p:ph type="title"/>
          </p:nvPr>
        </p:nvSpPr>
        <p:spPr>
          <a:xfrm>
            <a:off x="1260475" y="684213"/>
            <a:ext cx="8761413" cy="706437"/>
          </a:xfrm>
        </p:spPr>
        <p:txBody>
          <a:bodyPr/>
          <a:lstStyle/>
          <a:p>
            <a:r>
              <a:rPr lang="it-IT" sz="4000" smtClean="0"/>
              <a:t>NELSON MANDELA</a:t>
            </a:r>
          </a:p>
        </p:txBody>
      </p:sp>
      <p:sp>
        <p:nvSpPr>
          <p:cNvPr id="31746" name="Segnaposto contenuto 2"/>
          <p:cNvSpPr>
            <a:spLocks noGrp="1"/>
          </p:cNvSpPr>
          <p:nvPr>
            <p:ph idx="1"/>
          </p:nvPr>
        </p:nvSpPr>
        <p:spPr>
          <a:xfrm>
            <a:off x="1155700" y="2603500"/>
            <a:ext cx="8824913" cy="3416300"/>
          </a:xfrm>
        </p:spPr>
        <p:txBody>
          <a:bodyPr/>
          <a:lstStyle/>
          <a:p>
            <a:pPr marL="0" indent="0">
              <a:buFont typeface="Wingdings 3" pitchFamily="18" charset="2"/>
              <a:buNone/>
            </a:pPr>
            <a:r>
              <a:rPr lang="en-US" smtClean="0"/>
              <a:t> Nelson Mandela was an important man for the liberation of South Africa. He fought against apartheid. Mandela was born in 1918 from a tribe. His name was given by his teacher. He became a lawyer and he fought against the Apartheid with another lawyer: Oliver Tambo. Mandela was the vice-president of an important political party called “The African National Congress” (ANC). He adopted a policy of peaceful resistance. During a peaceful protest at Sharpeville in 1960 the police opened fire and killed 69 people. He was arrested and charged with attempting to overthrow the government . After 27 years he was freed. Nelson Mandela has died at  95 years old in South Africa </a:t>
            </a:r>
            <a:endParaRPr lang="it-IT" smtClean="0"/>
          </a:p>
        </p:txBody>
      </p:sp>
      <p:sp>
        <p:nvSpPr>
          <p:cNvPr id="31747" name="CasellaDiTesto 3"/>
          <p:cNvSpPr txBox="1">
            <a:spLocks noChangeArrowheads="1"/>
          </p:cNvSpPr>
          <p:nvPr/>
        </p:nvSpPr>
        <p:spPr bwMode="auto">
          <a:xfrm>
            <a:off x="4400550" y="1600200"/>
            <a:ext cx="2057400" cy="584200"/>
          </a:xfrm>
          <a:prstGeom prst="rect">
            <a:avLst/>
          </a:prstGeom>
          <a:noFill/>
          <a:ln w="9525">
            <a:noFill/>
            <a:miter lim="800000"/>
            <a:headEnd/>
            <a:tailEnd/>
          </a:ln>
        </p:spPr>
        <p:txBody>
          <a:bodyPr>
            <a:spAutoFit/>
          </a:bodyPr>
          <a:lstStyle/>
          <a:p>
            <a:r>
              <a:rPr lang="it-IT" sz="3200">
                <a:solidFill>
                  <a:schemeClr val="bg1"/>
                </a:solidFill>
                <a:latin typeface="Century Gothic" pitchFamily="34" charset="0"/>
              </a:rPr>
              <a:t>INGLESE</a:t>
            </a: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Immagine 2"/>
          <p:cNvPicPr>
            <a:picLocks noChangeAspect="1"/>
          </p:cNvPicPr>
          <p:nvPr/>
        </p:nvPicPr>
        <p:blipFill>
          <a:blip r:embed="rId2"/>
          <a:srcRect/>
          <a:stretch>
            <a:fillRect/>
          </a:stretch>
        </p:blipFill>
        <p:spPr bwMode="auto">
          <a:xfrm>
            <a:off x="1052513" y="2657475"/>
            <a:ext cx="4610100" cy="3079750"/>
          </a:xfrm>
          <a:prstGeom prst="rect">
            <a:avLst/>
          </a:prstGeom>
          <a:noFill/>
          <a:ln w="9525">
            <a:noFill/>
            <a:miter lim="800000"/>
            <a:headEnd/>
            <a:tailEnd/>
          </a:ln>
        </p:spPr>
      </p:pic>
      <p:pic>
        <p:nvPicPr>
          <p:cNvPr id="32770" name="Immagine 3"/>
          <p:cNvPicPr>
            <a:picLocks noChangeAspect="1"/>
          </p:cNvPicPr>
          <p:nvPr/>
        </p:nvPicPr>
        <p:blipFill>
          <a:blip r:embed="rId3"/>
          <a:srcRect/>
          <a:stretch>
            <a:fillRect/>
          </a:stretch>
        </p:blipFill>
        <p:spPr bwMode="auto">
          <a:xfrm>
            <a:off x="6697663" y="1836738"/>
            <a:ext cx="3417887" cy="37020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Immagine 1"/>
          <p:cNvPicPr>
            <a:picLocks noChangeAspect="1"/>
          </p:cNvPicPr>
          <p:nvPr/>
        </p:nvPicPr>
        <p:blipFill>
          <a:blip r:embed="rId2"/>
          <a:srcRect/>
          <a:stretch>
            <a:fillRect/>
          </a:stretch>
        </p:blipFill>
        <p:spPr bwMode="auto">
          <a:xfrm>
            <a:off x="152400" y="568325"/>
            <a:ext cx="11499850" cy="5929313"/>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olo 1"/>
          <p:cNvSpPr>
            <a:spLocks noGrp="1"/>
          </p:cNvSpPr>
          <p:nvPr>
            <p:ph type="title"/>
          </p:nvPr>
        </p:nvSpPr>
        <p:spPr>
          <a:xfrm>
            <a:off x="1219200" y="593725"/>
            <a:ext cx="8761413" cy="706438"/>
          </a:xfrm>
        </p:spPr>
        <p:txBody>
          <a:bodyPr/>
          <a:lstStyle/>
          <a:p>
            <a:r>
              <a:rPr lang="it-IT" sz="4000" smtClean="0"/>
              <a:t>                     STROMAE </a:t>
            </a:r>
          </a:p>
        </p:txBody>
      </p:sp>
      <p:sp>
        <p:nvSpPr>
          <p:cNvPr id="34818" name="Segnaposto contenuto 2"/>
          <p:cNvSpPr>
            <a:spLocks noGrp="1"/>
          </p:cNvSpPr>
          <p:nvPr>
            <p:ph idx="1"/>
          </p:nvPr>
        </p:nvSpPr>
        <p:spPr>
          <a:xfrm>
            <a:off x="1155700" y="2603500"/>
            <a:ext cx="8824913" cy="3416300"/>
          </a:xfrm>
        </p:spPr>
        <p:txBody>
          <a:bodyPr/>
          <a:lstStyle/>
          <a:p>
            <a:r>
              <a:rPr lang="it-IT" smtClean="0"/>
              <a:t>Comment pronocer le nom de ce jeune chanteur de père ruandais et de mère belge? Stromae signifie maestro en verlan, donc on lit ce nom comme en italien, en prononçant toutes les lettres. Paul Van Haven , en art Stromae, puise son inspiration dans le hip-hop, l’èlectro et le rap.Comme un vrai prof il a diffusè sur Internet ses vidèos Les leçons de de Stromae ,où il explique ses chansons sous forme de leçon .Les jeunes aiment bien Stromae, parce qu’il parle de leur problèmes et de leur passions dans ses chanson.Dan toutes les boites d’Europe, on s’est amusé sur le notes de tous les memes et Alors on danse!</a:t>
            </a:r>
          </a:p>
        </p:txBody>
      </p:sp>
      <p:sp>
        <p:nvSpPr>
          <p:cNvPr id="34819" name="CasellaDiTesto 3"/>
          <p:cNvSpPr txBox="1">
            <a:spLocks noChangeArrowheads="1"/>
          </p:cNvSpPr>
          <p:nvPr/>
        </p:nvSpPr>
        <p:spPr bwMode="auto">
          <a:xfrm>
            <a:off x="4932363" y="936625"/>
            <a:ext cx="2479675" cy="1016000"/>
          </a:xfrm>
          <a:prstGeom prst="rect">
            <a:avLst/>
          </a:prstGeom>
          <a:noFill/>
          <a:ln w="9525">
            <a:noFill/>
            <a:miter lim="800000"/>
            <a:headEnd/>
            <a:tailEnd/>
          </a:ln>
        </p:spPr>
        <p:txBody>
          <a:bodyPr>
            <a:spAutoFit/>
          </a:bodyPr>
          <a:lstStyle/>
          <a:p>
            <a:r>
              <a:rPr lang="it-IT" sz="2800">
                <a:solidFill>
                  <a:schemeClr val="bg1"/>
                </a:solidFill>
                <a:latin typeface="Century Gothic" pitchFamily="34" charset="0"/>
              </a:rPr>
              <a:t>                           </a:t>
            </a:r>
            <a:r>
              <a:rPr lang="it-IT" sz="3200">
                <a:solidFill>
                  <a:schemeClr val="bg1"/>
                </a:solidFill>
                <a:latin typeface="Century Gothic" pitchFamily="34" charset="0"/>
              </a:rPr>
              <a:t>FRANCESE</a:t>
            </a:r>
          </a:p>
        </p:txBody>
      </p:sp>
      <p:pic>
        <p:nvPicPr>
          <p:cNvPr id="34820" name="Immagine 6"/>
          <p:cNvPicPr>
            <a:picLocks noChangeAspect="1"/>
          </p:cNvPicPr>
          <p:nvPr/>
        </p:nvPicPr>
        <p:blipFill>
          <a:blip r:embed="rId3"/>
          <a:srcRect/>
          <a:stretch>
            <a:fillRect/>
          </a:stretch>
        </p:blipFill>
        <p:spPr bwMode="auto">
          <a:xfrm>
            <a:off x="9183688" y="4926013"/>
            <a:ext cx="2446337" cy="1744662"/>
          </a:xfrm>
          <a:prstGeom prst="rect">
            <a:avLst/>
          </a:prstGeom>
          <a:noFill/>
          <a:ln w="9525">
            <a:noFill/>
            <a:miter lim="800000"/>
            <a:headEnd/>
            <a:tailEnd/>
          </a:ln>
        </p:spPr>
      </p:pic>
      <p:pic>
        <p:nvPicPr>
          <p:cNvPr id="5" name="Shape">
            <a:hlinkClick r:id="" action="ppaction://media"/>
          </p:cNvPr>
          <p:cNvPicPr>
            <a:picLocks noRot="1" noChangeAspect="1"/>
          </p:cNvPicPr>
          <p:nvPr>
            <a:audioFile r:link="rId1"/>
          </p:nvPr>
        </p:nvPicPr>
        <p:blipFill>
          <a:blip r:embed="rId4"/>
          <a:srcRect/>
          <a:stretch>
            <a:fillRect/>
          </a:stretch>
        </p:blipFill>
        <p:spPr bwMode="auto">
          <a:xfrm>
            <a:off x="11564938" y="349250"/>
            <a:ext cx="487362" cy="48736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olo 1"/>
          <p:cNvSpPr>
            <a:spLocks noGrp="1"/>
          </p:cNvSpPr>
          <p:nvPr>
            <p:ph type="title"/>
          </p:nvPr>
        </p:nvSpPr>
        <p:spPr>
          <a:xfrm>
            <a:off x="1155700" y="482600"/>
            <a:ext cx="8761413" cy="706438"/>
          </a:xfrm>
        </p:spPr>
        <p:txBody>
          <a:bodyPr/>
          <a:lstStyle/>
          <a:p>
            <a:pPr algn="ctr"/>
            <a:r>
              <a:rPr lang="it-IT" sz="4000" smtClean="0"/>
              <a:t>STROMAE</a:t>
            </a:r>
          </a:p>
        </p:txBody>
      </p:sp>
      <p:sp>
        <p:nvSpPr>
          <p:cNvPr id="35842" name="Segnaposto contenuto 2"/>
          <p:cNvSpPr>
            <a:spLocks noGrp="1"/>
          </p:cNvSpPr>
          <p:nvPr>
            <p:ph idx="1"/>
          </p:nvPr>
        </p:nvSpPr>
        <p:spPr>
          <a:xfrm>
            <a:off x="1155700" y="2603500"/>
            <a:ext cx="8824913" cy="4129088"/>
          </a:xfrm>
        </p:spPr>
        <p:txBody>
          <a:bodyPr/>
          <a:lstStyle/>
          <a:p>
            <a:r>
              <a:rPr lang="it-IT" b="1" smtClean="0"/>
              <a:t>Stromae</a:t>
            </a:r>
            <a:r>
              <a:rPr lang="it-IT" smtClean="0"/>
              <a:t>, </a:t>
            </a:r>
            <a:r>
              <a:rPr lang="it-IT" smtClean="0">
                <a:hlinkClick r:id="rId2" tooltip="Pseudonimo"/>
              </a:rPr>
              <a:t>pseudonimo</a:t>
            </a:r>
            <a:r>
              <a:rPr lang="it-IT" smtClean="0"/>
              <a:t> di </a:t>
            </a:r>
            <a:r>
              <a:rPr lang="it-IT" b="1" smtClean="0"/>
              <a:t>Paul Van Haver</a:t>
            </a:r>
            <a:r>
              <a:rPr lang="it-IT" smtClean="0"/>
              <a:t> (</a:t>
            </a:r>
            <a:r>
              <a:rPr lang="it-IT" smtClean="0">
                <a:hlinkClick r:id="rId3" tooltip="Etterbeek"/>
              </a:rPr>
              <a:t>Etterbeek</a:t>
            </a:r>
            <a:r>
              <a:rPr lang="it-IT" smtClean="0"/>
              <a:t>, </a:t>
            </a:r>
            <a:r>
              <a:rPr lang="it-IT" smtClean="0">
                <a:hlinkClick r:id="rId4" tooltip="12 marzo"/>
              </a:rPr>
              <a:t>12 marzo</a:t>
            </a:r>
            <a:r>
              <a:rPr lang="it-IT" smtClean="0"/>
              <a:t> </a:t>
            </a:r>
            <a:r>
              <a:rPr lang="it-IT" smtClean="0">
                <a:hlinkClick r:id="rId5" tooltip="1985"/>
              </a:rPr>
              <a:t>1985</a:t>
            </a:r>
            <a:r>
              <a:rPr lang="it-IT" smtClean="0"/>
              <a:t>), è un </a:t>
            </a:r>
            <a:r>
              <a:rPr lang="it-IT" smtClean="0">
                <a:hlinkClick r:id="rId6" tooltip="Cantautore"/>
              </a:rPr>
              <a:t>cantautore</a:t>
            </a:r>
            <a:r>
              <a:rPr lang="it-IT" smtClean="0"/>
              <a:t>, </a:t>
            </a:r>
            <a:r>
              <a:rPr lang="it-IT" smtClean="0">
                <a:hlinkClick r:id="rId7" tooltip="Produttore discografico"/>
              </a:rPr>
              <a:t>produttore discografico</a:t>
            </a:r>
            <a:r>
              <a:rPr lang="it-IT" smtClean="0"/>
              <a:t> e </a:t>
            </a:r>
            <a:r>
              <a:rPr lang="it-IT" smtClean="0">
                <a:hlinkClick r:id="rId8" tooltip="Rapper"/>
              </a:rPr>
              <a:t>rapper</a:t>
            </a:r>
            <a:r>
              <a:rPr lang="it-IT" smtClean="0"/>
              <a:t> </a:t>
            </a:r>
            <a:r>
              <a:rPr lang="it-IT" smtClean="0">
                <a:hlinkClick r:id="rId9" tooltip="Belgio"/>
              </a:rPr>
              <a:t>belga</a:t>
            </a:r>
            <a:r>
              <a:rPr lang="it-IT" smtClean="0"/>
              <a:t>. Originario del </a:t>
            </a:r>
            <a:r>
              <a:rPr lang="it-IT" smtClean="0">
                <a:hlinkClick r:id="rId10" tooltip="Ruanda"/>
              </a:rPr>
              <a:t>Ruanda</a:t>
            </a:r>
            <a:r>
              <a:rPr lang="it-IT" smtClean="0"/>
              <a:t> da parte di padre, ma belga da parte di madre, la sua produzione musicale è caratterizzata da uno stile che accosta l'</a:t>
            </a:r>
            <a:r>
              <a:rPr lang="it-IT" smtClean="0">
                <a:hlinkClick r:id="rId11" tooltip="Hip hop"/>
              </a:rPr>
              <a:t>hip hop</a:t>
            </a:r>
            <a:r>
              <a:rPr lang="it-IT" smtClean="0"/>
              <a:t> ed il </a:t>
            </a:r>
            <a:r>
              <a:rPr lang="it-IT" smtClean="0">
                <a:hlinkClick r:id="rId12" tooltip="Soul"/>
              </a:rPr>
              <a:t>soul</a:t>
            </a:r>
            <a:r>
              <a:rPr lang="it-IT" smtClean="0"/>
              <a:t> alla </a:t>
            </a:r>
            <a:r>
              <a:rPr lang="it-IT" smtClean="0">
                <a:hlinkClick r:id="rId13" tooltip="Musica elettronica"/>
              </a:rPr>
              <a:t>musica elettronica</a:t>
            </a:r>
            <a:r>
              <a:rPr lang="it-IT" smtClean="0"/>
              <a:t>.Il </a:t>
            </a:r>
            <a:r>
              <a:rPr lang="it-IT" smtClean="0">
                <a:hlinkClick r:id="rId14" tooltip="Nome d'arte"/>
              </a:rPr>
              <a:t>nome d'arte</a:t>
            </a:r>
            <a:r>
              <a:rPr lang="it-IT" smtClean="0"/>
              <a:t> Stromae</a:t>
            </a:r>
            <a:r>
              <a:rPr lang="it-IT" baseline="30000" smtClean="0">
                <a:hlinkClick r:id="rId15"/>
              </a:rPr>
              <a:t>[1]</a:t>
            </a:r>
            <a:r>
              <a:rPr lang="it-IT" baseline="30000" smtClean="0">
                <a:hlinkClick r:id="rId15"/>
              </a:rPr>
              <a:t>[2]</a:t>
            </a:r>
            <a:r>
              <a:rPr lang="it-IT" smtClean="0"/>
              <a:t> del </a:t>
            </a:r>
            <a:r>
              <a:rPr lang="it-IT" smtClean="0">
                <a:hlinkClick r:id="rId6" tooltip="Cantautore"/>
              </a:rPr>
              <a:t>cantautore</a:t>
            </a:r>
            <a:r>
              <a:rPr lang="it-IT" smtClean="0"/>
              <a:t> </a:t>
            </a:r>
            <a:r>
              <a:rPr lang="it-IT" smtClean="0">
                <a:hlinkClick r:id="rId9" tooltip="Belgio"/>
              </a:rPr>
              <a:t>belga</a:t>
            </a:r>
            <a:r>
              <a:rPr lang="it-IT" smtClean="0"/>
              <a:t> deriva dalla parola «maestro» in gergo </a:t>
            </a:r>
            <a:r>
              <a:rPr lang="it-IT" smtClean="0">
                <a:hlinkClick r:id="rId16" tooltip="Verlan"/>
              </a:rPr>
              <a:t>verlan</a:t>
            </a:r>
            <a:r>
              <a:rPr lang="it-IT" smtClean="0"/>
              <a:t>. Si pronuncia [stʁomaj] o più comunemente [stʁomae ]</a:t>
            </a:r>
          </a:p>
        </p:txBody>
      </p:sp>
      <p:sp>
        <p:nvSpPr>
          <p:cNvPr id="35843" name="CasellaDiTesto 4"/>
          <p:cNvSpPr txBox="1">
            <a:spLocks noChangeArrowheads="1"/>
          </p:cNvSpPr>
          <p:nvPr/>
        </p:nvSpPr>
        <p:spPr bwMode="auto">
          <a:xfrm>
            <a:off x="3921125" y="1279525"/>
            <a:ext cx="3897313" cy="585788"/>
          </a:xfrm>
          <a:prstGeom prst="rect">
            <a:avLst/>
          </a:prstGeom>
          <a:noFill/>
          <a:ln w="9525">
            <a:noFill/>
            <a:miter lim="800000"/>
            <a:headEnd/>
            <a:tailEnd/>
          </a:ln>
        </p:spPr>
        <p:txBody>
          <a:bodyPr>
            <a:spAutoFit/>
          </a:bodyPr>
          <a:lstStyle/>
          <a:p>
            <a:pPr algn="ctr"/>
            <a:r>
              <a:rPr lang="it-IT" sz="3200">
                <a:solidFill>
                  <a:schemeClr val="bg1"/>
                </a:solidFill>
                <a:latin typeface="Century Gothic" pitchFamily="34" charset="0"/>
              </a:rPr>
              <a:t>MUSICA</a:t>
            </a:r>
          </a:p>
        </p:txBody>
      </p:sp>
      <p:sp>
        <p:nvSpPr>
          <p:cNvPr id="35844" name="Rettangolo 5"/>
          <p:cNvSpPr>
            <a:spLocks noChangeArrowheads="1"/>
          </p:cNvSpPr>
          <p:nvPr/>
        </p:nvSpPr>
        <p:spPr bwMode="auto">
          <a:xfrm>
            <a:off x="3740150" y="4548188"/>
            <a:ext cx="1587500" cy="368300"/>
          </a:xfrm>
          <a:prstGeom prst="rect">
            <a:avLst/>
          </a:prstGeom>
          <a:noFill/>
          <a:ln w="9525">
            <a:noFill/>
            <a:miter lim="800000"/>
            <a:headEnd/>
            <a:tailEnd/>
          </a:ln>
        </p:spPr>
        <p:txBody>
          <a:bodyPr wrap="none">
            <a:spAutoFit/>
          </a:bodyPr>
          <a:lstStyle/>
          <a:p>
            <a:r>
              <a:rPr lang="it-IT" b="1">
                <a:latin typeface="Century Gothic" pitchFamily="34" charset="0"/>
              </a:rPr>
              <a:t>Primo album</a:t>
            </a:r>
          </a:p>
        </p:txBody>
      </p:sp>
      <p:sp>
        <p:nvSpPr>
          <p:cNvPr id="35845" name="Rettangolo 6"/>
          <p:cNvSpPr>
            <a:spLocks noChangeArrowheads="1"/>
          </p:cNvSpPr>
          <p:nvPr/>
        </p:nvSpPr>
        <p:spPr bwMode="auto">
          <a:xfrm>
            <a:off x="427038" y="4778375"/>
            <a:ext cx="11764962" cy="1754188"/>
          </a:xfrm>
          <a:prstGeom prst="rect">
            <a:avLst/>
          </a:prstGeom>
          <a:noFill/>
          <a:ln w="9525">
            <a:noFill/>
            <a:miter lim="800000"/>
            <a:headEnd/>
            <a:tailEnd/>
          </a:ln>
        </p:spPr>
        <p:txBody>
          <a:bodyPr>
            <a:spAutoFit/>
          </a:bodyPr>
          <a:lstStyle/>
          <a:p>
            <a:r>
              <a:rPr lang="it-IT">
                <a:latin typeface="Century Gothic" pitchFamily="34" charset="0"/>
              </a:rPr>
              <a:t>Nel </a:t>
            </a:r>
            <a:r>
              <a:rPr lang="it-IT">
                <a:latin typeface="Century Gothic" pitchFamily="34" charset="0"/>
                <a:hlinkClick r:id="rId17" tooltip="2009"/>
              </a:rPr>
              <a:t>2009</a:t>
            </a:r>
            <a:r>
              <a:rPr lang="it-IT">
                <a:latin typeface="Century Gothic" pitchFamily="34" charset="0"/>
              </a:rPr>
              <a:t> ha effettuato uno stage presso la radio </a:t>
            </a:r>
            <a:r>
              <a:rPr lang="it-IT">
                <a:latin typeface="Century Gothic" pitchFamily="34" charset="0"/>
                <a:hlinkClick r:id="rId18" tooltip="NRJ (la pagina non esiste)"/>
              </a:rPr>
              <a:t>NRJ</a:t>
            </a:r>
            <a:r>
              <a:rPr lang="it-IT">
                <a:latin typeface="Century Gothic" pitchFamily="34" charset="0"/>
              </a:rPr>
              <a:t> a </a:t>
            </a:r>
            <a:r>
              <a:rPr lang="it-IT">
                <a:latin typeface="Century Gothic" pitchFamily="34" charset="0"/>
                <a:hlinkClick r:id="rId19" tooltip="Bruxelles"/>
              </a:rPr>
              <a:t>Bruxelles</a:t>
            </a:r>
            <a:r>
              <a:rPr lang="it-IT">
                <a:latin typeface="Century Gothic" pitchFamily="34" charset="0"/>
              </a:rPr>
              <a:t>. Vincent Verbelen, un manager musicale, ascoltandolo, è rimasto colpito dalle sue composizioni musicali e ha deciso di ripubblicare i suoi album. A questo punto sigla un contratto con la </a:t>
            </a:r>
            <a:r>
              <a:rPr lang="it-IT">
                <a:latin typeface="Century Gothic" pitchFamily="34" charset="0"/>
                <a:hlinkClick r:id="rId20" tooltip="Vertigo Records"/>
              </a:rPr>
              <a:t>Vertigo Records</a:t>
            </a:r>
            <a:r>
              <a:rPr lang="it-IT">
                <a:latin typeface="Century Gothic" pitchFamily="34" charset="0"/>
              </a:rPr>
              <a:t>, di proprietà della </a:t>
            </a:r>
            <a:r>
              <a:rPr lang="it-IT">
                <a:latin typeface="Century Gothic" pitchFamily="34" charset="0"/>
                <a:hlinkClick r:id="rId21" tooltip="Mercury Records"/>
              </a:rPr>
              <a:t>Mercury Records</a:t>
            </a:r>
            <a:r>
              <a:rPr lang="it-IT">
                <a:latin typeface="Century Gothic" pitchFamily="34" charset="0"/>
              </a:rPr>
              <a:t> e crea una società musicale di nome Mosaert. Il presidente dell'</a:t>
            </a:r>
            <a:r>
              <a:rPr lang="it-IT">
                <a:latin typeface="Century Gothic" pitchFamily="34" charset="0"/>
                <a:hlinkClick r:id="rId22" tooltip="Universal Music"/>
              </a:rPr>
              <a:t>Universal Music France</a:t>
            </a:r>
            <a:r>
              <a:rPr lang="it-IT">
                <a:latin typeface="Century Gothic" pitchFamily="34" charset="0"/>
              </a:rPr>
              <a:t> Pascal Nègre ha detto che era sedotto dalla "forza" delle sue canzoni e dal suo talento che gli è "saltato" in faccia; per di più ha visto che nel profilo </a:t>
            </a:r>
            <a:r>
              <a:rPr lang="it-IT">
                <a:latin typeface="Century Gothic" pitchFamily="34" charset="0"/>
                <a:hlinkClick r:id="rId23" tooltip="Myspace"/>
              </a:rPr>
              <a:t>Myspace</a:t>
            </a:r>
            <a:r>
              <a:rPr lang="it-IT">
                <a:latin typeface="Century Gothic" pitchFamily="34" charset="0"/>
              </a:rPr>
              <a:t> di Stromae c'erano ben 300.000 visite</a:t>
            </a:r>
          </a:p>
        </p:txBody>
      </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olo 1"/>
          <p:cNvSpPr>
            <a:spLocks noGrp="1"/>
          </p:cNvSpPr>
          <p:nvPr>
            <p:ph type="title"/>
          </p:nvPr>
        </p:nvSpPr>
        <p:spPr>
          <a:xfrm>
            <a:off x="1122363" y="-155575"/>
            <a:ext cx="8761412" cy="1255713"/>
          </a:xfrm>
        </p:spPr>
        <p:txBody>
          <a:bodyPr/>
          <a:lstStyle/>
          <a:p>
            <a:r>
              <a:rPr lang="it-IT" smtClean="0"/>
              <a:t/>
            </a:r>
            <a:br>
              <a:rPr lang="it-IT" smtClean="0"/>
            </a:br>
            <a:r>
              <a:rPr lang="it-IT" smtClean="0"/>
              <a:t/>
            </a:r>
            <a:br>
              <a:rPr lang="it-IT" smtClean="0"/>
            </a:br>
            <a:r>
              <a:rPr lang="it-IT" smtClean="0"/>
              <a:t> </a:t>
            </a:r>
            <a:br>
              <a:rPr lang="it-IT" smtClean="0"/>
            </a:br>
            <a:r>
              <a:rPr lang="it-IT" smtClean="0"/>
              <a:t>Il post-impressionismo – Paul Gauguin </a:t>
            </a:r>
            <a:br>
              <a:rPr lang="it-IT" smtClean="0"/>
            </a:br>
            <a:r>
              <a:rPr lang="it-IT" sz="3200" smtClean="0"/>
              <a:t>                        ARTE</a:t>
            </a:r>
          </a:p>
        </p:txBody>
      </p:sp>
      <p:sp>
        <p:nvSpPr>
          <p:cNvPr id="36866" name="Segnaposto contenuto 2"/>
          <p:cNvSpPr>
            <a:spLocks noGrp="1"/>
          </p:cNvSpPr>
          <p:nvPr>
            <p:ph idx="1"/>
          </p:nvPr>
        </p:nvSpPr>
        <p:spPr>
          <a:xfrm>
            <a:off x="1122363" y="2312988"/>
            <a:ext cx="8826500" cy="3416300"/>
          </a:xfrm>
        </p:spPr>
        <p:txBody>
          <a:bodyPr/>
          <a:lstStyle/>
          <a:p>
            <a:r>
              <a:rPr lang="it-IT" smtClean="0"/>
              <a:t>.</a:t>
            </a:r>
          </a:p>
        </p:txBody>
      </p:sp>
      <p:pic>
        <p:nvPicPr>
          <p:cNvPr id="36867" name="Picture 2" descr="https://encrypted-tbn1.gstatic.com/images?q=tbn:ANd9GcSVC2g73LJSdTb8HmsMdFPFI5O4WhuGDeoAPgaJjR_uCcDf5V_l"/>
          <p:cNvPicPr>
            <a:picLocks noChangeAspect="1" noChangeArrowheads="1"/>
          </p:cNvPicPr>
          <p:nvPr/>
        </p:nvPicPr>
        <p:blipFill>
          <a:blip r:embed="rId2"/>
          <a:srcRect/>
          <a:stretch>
            <a:fillRect/>
          </a:stretch>
        </p:blipFill>
        <p:spPr bwMode="auto">
          <a:xfrm>
            <a:off x="9917113" y="2905125"/>
            <a:ext cx="2082800" cy="3455988"/>
          </a:xfrm>
          <a:prstGeom prst="rect">
            <a:avLst/>
          </a:prstGeom>
          <a:noFill/>
          <a:ln w="9525">
            <a:noFill/>
            <a:miter lim="800000"/>
            <a:headEnd/>
            <a:tailEnd/>
          </a:ln>
        </p:spPr>
      </p:pic>
      <p:sp>
        <p:nvSpPr>
          <p:cNvPr id="36868" name="Rettangolo 5"/>
          <p:cNvSpPr>
            <a:spLocks noChangeArrowheads="1"/>
          </p:cNvSpPr>
          <p:nvPr/>
        </p:nvSpPr>
        <p:spPr bwMode="auto">
          <a:xfrm>
            <a:off x="2160588" y="2509838"/>
            <a:ext cx="6096000" cy="3694112"/>
          </a:xfrm>
          <a:prstGeom prst="rect">
            <a:avLst/>
          </a:prstGeom>
          <a:noFill/>
          <a:ln w="9525">
            <a:noFill/>
            <a:miter lim="800000"/>
            <a:headEnd/>
            <a:tailEnd/>
          </a:ln>
        </p:spPr>
        <p:txBody>
          <a:bodyPr>
            <a:spAutoFit/>
          </a:bodyPr>
          <a:lstStyle/>
          <a:p>
            <a:r>
              <a:rPr lang="it-IT">
                <a:latin typeface="Century Gothic" pitchFamily="34" charset="0"/>
              </a:rPr>
              <a:t>Il Post-impressionismo è una tendenza artistica che supera i concetti dell'</a:t>
            </a:r>
            <a:r>
              <a:rPr lang="it-IT">
                <a:latin typeface="Century Gothic" pitchFamily="34" charset="0"/>
                <a:hlinkClick r:id="rId3" tooltip="Impressionismo"/>
              </a:rPr>
              <a:t>Impressionismo</a:t>
            </a:r>
            <a:r>
              <a:rPr lang="it-IT">
                <a:latin typeface="Century Gothic" pitchFamily="34" charset="0"/>
              </a:rPr>
              <a:t>, conservandone solo alcune caratteristiche, per andare a scavare più a fondo dei precedenti studi. Questa corrente artistica cerca di recuperare il valore artistico di forme e volumi e di estrapolarne un processo di ricerca ancora più personale. I pittori postimpressionisti, infatti, rifiutano la sola impressione visiva e la libertà del colore per avventurarsi verso strade non ancora percorse. Caratteristiche comuni ai Postimpressionisti furono la tendenza a cercare la solidità dell'immagine, la sicurezza del contorno, la certezza e la libertà del colore.</a:t>
            </a:r>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ttangolo 1"/>
          <p:cNvSpPr>
            <a:spLocks noChangeArrowheads="1"/>
          </p:cNvSpPr>
          <p:nvPr/>
        </p:nvSpPr>
        <p:spPr bwMode="auto">
          <a:xfrm>
            <a:off x="263525" y="792163"/>
            <a:ext cx="9337675" cy="2586037"/>
          </a:xfrm>
          <a:prstGeom prst="rect">
            <a:avLst/>
          </a:prstGeom>
          <a:noFill/>
          <a:ln w="9525">
            <a:noFill/>
            <a:miter lim="800000"/>
            <a:headEnd/>
            <a:tailEnd/>
          </a:ln>
        </p:spPr>
        <p:txBody>
          <a:bodyPr>
            <a:spAutoFit/>
          </a:bodyPr>
          <a:lstStyle/>
          <a:p>
            <a:r>
              <a:rPr lang="it-IT">
                <a:latin typeface="Century Gothic" pitchFamily="34" charset="0"/>
              </a:rPr>
              <a:t>Formatosi, dalla metà degli </a:t>
            </a:r>
            <a:r>
              <a:rPr lang="it-IT">
                <a:latin typeface="Century Gothic" pitchFamily="34" charset="0"/>
                <a:hlinkClick r:id="rId2" tooltip="Anni 1870"/>
              </a:rPr>
              <a:t>anni Ottanta</a:t>
            </a:r>
            <a:r>
              <a:rPr lang="it-IT">
                <a:latin typeface="Century Gothic" pitchFamily="34" charset="0"/>
              </a:rPr>
              <a:t>, nell'</a:t>
            </a:r>
            <a:r>
              <a:rPr lang="it-IT">
                <a:latin typeface="Century Gothic" pitchFamily="34" charset="0"/>
                <a:hlinkClick r:id="rId3" tooltip="Impressionismo"/>
              </a:rPr>
              <a:t>Impressionismo</a:t>
            </a:r>
            <a:r>
              <a:rPr lang="it-IT">
                <a:latin typeface="Century Gothic" pitchFamily="34" charset="0"/>
              </a:rPr>
              <a:t>, si distaccò dall'espressione naturalistica accentuando progressivamente l'astrazione della visione pittorica, realizzata in forme piatte di colore puro e semplificate con la rinuncia alla prospettiva e agli effetti di luce e di ombra, secondo uno stile che fu chiamato sintetismo o </a:t>
            </a:r>
            <a:r>
              <a:rPr lang="it-IT">
                <a:latin typeface="Century Gothic" pitchFamily="34" charset="0"/>
                <a:hlinkClick r:id="rId4" tooltip="Cloisonnisme"/>
              </a:rPr>
              <a:t>cloisonnisme</a:t>
            </a:r>
            <a:r>
              <a:rPr lang="it-IT">
                <a:latin typeface="Century Gothic" pitchFamily="34" charset="0"/>
              </a:rPr>
              <a:t>, al quale rimase sempre fedele pur sviluppandolo durante tutta la sua vita e portandolo a piena maturità nelle isole dei mari del Sud, quando egli si propose il tema di rappresentare artisticamente l'accordo armonico della vita umana con quella di tutte le forme naturali, secondo una concezione allora ritenuta tipica delle popolazioni primitive.</a:t>
            </a:r>
          </a:p>
        </p:txBody>
      </p:sp>
      <p:pic>
        <p:nvPicPr>
          <p:cNvPr id="37890" name="Immagine 2"/>
          <p:cNvPicPr>
            <a:picLocks noChangeAspect="1"/>
          </p:cNvPicPr>
          <p:nvPr/>
        </p:nvPicPr>
        <p:blipFill>
          <a:blip r:embed="rId5"/>
          <a:srcRect/>
          <a:stretch>
            <a:fillRect/>
          </a:stretch>
        </p:blipFill>
        <p:spPr bwMode="auto">
          <a:xfrm>
            <a:off x="7419975" y="3378200"/>
            <a:ext cx="3419475" cy="3371850"/>
          </a:xfrm>
          <a:prstGeom prst="rect">
            <a:avLst/>
          </a:prstGeom>
          <a:noFill/>
          <a:ln w="9525">
            <a:noFill/>
            <a:miter lim="800000"/>
            <a:headEnd/>
            <a:tailEnd/>
          </a:ln>
        </p:spPr>
      </p:pic>
      <p:pic>
        <p:nvPicPr>
          <p:cNvPr id="37891" name="Immagine 3"/>
          <p:cNvPicPr>
            <a:picLocks noChangeAspect="1"/>
          </p:cNvPicPr>
          <p:nvPr/>
        </p:nvPicPr>
        <p:blipFill>
          <a:blip r:embed="rId6"/>
          <a:srcRect/>
          <a:stretch>
            <a:fillRect/>
          </a:stretch>
        </p:blipFill>
        <p:spPr bwMode="auto">
          <a:xfrm>
            <a:off x="1389063" y="3560763"/>
            <a:ext cx="3402012" cy="3189287"/>
          </a:xfrm>
          <a:prstGeom prst="rect">
            <a:avLst/>
          </a:prstGeom>
          <a:noFill/>
          <a:ln w="9525">
            <a:noFill/>
            <a:miter lim="800000"/>
            <a:headEnd/>
            <a:tailEnd/>
          </a:ln>
        </p:spPr>
      </p:pic>
      <p:sp>
        <p:nvSpPr>
          <p:cNvPr id="37892" name="CasellaDiTesto 4"/>
          <p:cNvSpPr txBox="1">
            <a:spLocks noChangeArrowheads="1"/>
          </p:cNvSpPr>
          <p:nvPr/>
        </p:nvSpPr>
        <p:spPr bwMode="auto">
          <a:xfrm>
            <a:off x="2008188" y="263525"/>
            <a:ext cx="4281487" cy="368300"/>
          </a:xfrm>
          <a:prstGeom prst="rect">
            <a:avLst/>
          </a:prstGeom>
          <a:noFill/>
          <a:ln w="9525">
            <a:noFill/>
            <a:miter lim="800000"/>
            <a:headEnd/>
            <a:tailEnd/>
          </a:ln>
        </p:spPr>
        <p:txBody>
          <a:bodyPr>
            <a:spAutoFit/>
          </a:bodyPr>
          <a:lstStyle/>
          <a:p>
            <a:r>
              <a:rPr lang="it-IT">
                <a:latin typeface="Century Gothic" pitchFamily="34" charset="0"/>
              </a:rPr>
              <a:t>               </a:t>
            </a:r>
            <a:r>
              <a:rPr lang="it-IT">
                <a:solidFill>
                  <a:schemeClr val="accent1"/>
                </a:solidFill>
                <a:latin typeface="Century Gothic" pitchFamily="34" charset="0"/>
              </a:rPr>
              <a:t>PAUL GAUGUIN </a:t>
            </a: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olo 1"/>
          <p:cNvSpPr>
            <a:spLocks noGrp="1"/>
          </p:cNvSpPr>
          <p:nvPr>
            <p:ph type="title"/>
          </p:nvPr>
        </p:nvSpPr>
        <p:spPr/>
        <p:txBody>
          <a:bodyPr/>
          <a:lstStyle/>
          <a:p>
            <a:pPr algn="ctr"/>
            <a:r>
              <a:rPr lang="it-IT" smtClean="0"/>
              <a:t>MOTIVAZIONE</a:t>
            </a:r>
          </a:p>
        </p:txBody>
      </p:sp>
      <p:sp>
        <p:nvSpPr>
          <p:cNvPr id="3" name="Segnaposto contenuto 2"/>
          <p:cNvSpPr>
            <a:spLocks noGrp="1"/>
          </p:cNvSpPr>
          <p:nvPr>
            <p:ph idx="1"/>
          </p:nvPr>
        </p:nvSpPr>
        <p:spPr>
          <a:xfrm>
            <a:off x="754063" y="5149850"/>
            <a:ext cx="8824912" cy="3416300"/>
          </a:xfrm>
        </p:spPr>
        <p:txBody>
          <a:bodyPr/>
          <a:lstStyle/>
          <a:p>
            <a:pPr marL="0" indent="0">
              <a:buFont typeface="Wingdings 3" pitchFamily="18" charset="2"/>
              <a:buNone/>
            </a:pPr>
            <a:r>
              <a:rPr lang="it-IT" smtClean="0"/>
              <a:t>"Nella vita di tutti i giorni si utilizza molto frequentemente l'aggettivo </a:t>
            </a:r>
            <a:r>
              <a:rPr lang="it-IT" smtClean="0">
                <a:solidFill>
                  <a:srgbClr val="FF0000"/>
                </a:solidFill>
              </a:rPr>
              <a:t>diverso</a:t>
            </a:r>
            <a:r>
              <a:rPr lang="it-IT" smtClean="0"/>
              <a:t>. Ma cosa significa davvero questo termine? Qual è il criterio per stabilire la normalità? La domanda non è affatto semplice, per questo ho voluto analizzare ed approfondire alcuni elementi storici e culturali considerati "diversi"." </a:t>
            </a:r>
            <a:br>
              <a:rPr lang="it-IT" smtClean="0"/>
            </a:br>
            <a:endParaRPr lang="it-IT" smtClean="0"/>
          </a:p>
        </p:txBody>
      </p:sp>
      <p:sp>
        <p:nvSpPr>
          <p:cNvPr id="20483" name="CasellaDiTesto 3"/>
          <p:cNvSpPr txBox="1">
            <a:spLocks noChangeArrowheads="1"/>
          </p:cNvSpPr>
          <p:nvPr/>
        </p:nvSpPr>
        <p:spPr bwMode="auto">
          <a:xfrm>
            <a:off x="381000" y="2397125"/>
            <a:ext cx="7170738" cy="923925"/>
          </a:xfrm>
          <a:prstGeom prst="rect">
            <a:avLst/>
          </a:prstGeom>
          <a:noFill/>
          <a:ln w="9525">
            <a:noFill/>
            <a:miter lim="800000"/>
            <a:headEnd/>
            <a:tailEnd/>
          </a:ln>
        </p:spPr>
        <p:txBody>
          <a:bodyPr>
            <a:spAutoFit/>
          </a:bodyPr>
          <a:lstStyle/>
          <a:p>
            <a:r>
              <a:rPr lang="it-IT">
                <a:latin typeface="Century Gothic" pitchFamily="34" charset="0"/>
              </a:rPr>
              <a:t>ALUNNA: Lucia Nardiello</a:t>
            </a:r>
          </a:p>
          <a:p>
            <a:r>
              <a:rPr lang="it-IT">
                <a:latin typeface="Century Gothic" pitchFamily="34" charset="0"/>
              </a:rPr>
              <a:t>CLASSE:3°A </a:t>
            </a:r>
          </a:p>
          <a:p>
            <a:endParaRPr lang="it-IT">
              <a:latin typeface="Century Gothic" pitchFamily="34" charset="0"/>
            </a:endParaRPr>
          </a:p>
        </p:txBody>
      </p:sp>
      <p:pic>
        <p:nvPicPr>
          <p:cNvPr id="20484" name="Immagine 4"/>
          <p:cNvPicPr>
            <a:picLocks noChangeAspect="1"/>
          </p:cNvPicPr>
          <p:nvPr/>
        </p:nvPicPr>
        <p:blipFill>
          <a:blip r:embed="rId2"/>
          <a:srcRect/>
          <a:stretch>
            <a:fillRect/>
          </a:stretch>
        </p:blipFill>
        <p:spPr bwMode="auto">
          <a:xfrm>
            <a:off x="7675563" y="2397125"/>
            <a:ext cx="3497262" cy="26241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olo 1"/>
          <p:cNvSpPr>
            <a:spLocks noGrp="1"/>
          </p:cNvSpPr>
          <p:nvPr>
            <p:ph type="title"/>
          </p:nvPr>
        </p:nvSpPr>
        <p:spPr>
          <a:xfrm>
            <a:off x="1155700" y="627063"/>
            <a:ext cx="8761413" cy="706437"/>
          </a:xfrm>
        </p:spPr>
        <p:txBody>
          <a:bodyPr/>
          <a:lstStyle/>
          <a:p>
            <a:pPr algn="ctr"/>
            <a:r>
              <a:rPr lang="it-IT" sz="4000" smtClean="0"/>
              <a:t>LE OLIMPIADI-PARAOLIMPIADI</a:t>
            </a:r>
          </a:p>
        </p:txBody>
      </p:sp>
      <p:sp>
        <p:nvSpPr>
          <p:cNvPr id="3" name="Segnaposto contenuto 2"/>
          <p:cNvSpPr>
            <a:spLocks noGrp="1"/>
          </p:cNvSpPr>
          <p:nvPr>
            <p:ph idx="1"/>
          </p:nvPr>
        </p:nvSpPr>
        <p:spPr>
          <a:xfrm>
            <a:off x="1122363" y="2282825"/>
            <a:ext cx="8826500" cy="4173538"/>
          </a:xfrm>
        </p:spPr>
        <p:txBody>
          <a:bodyPr rtlCol="0">
            <a:normAutofit fontScale="92500" lnSpcReduction="10000"/>
          </a:bodyPr>
          <a:lstStyle/>
          <a:p>
            <a:pPr fontAlgn="auto">
              <a:spcAft>
                <a:spcPts val="0"/>
              </a:spcAft>
              <a:buFont typeface="Wingdings 3" charset="2"/>
              <a:buChar char=""/>
              <a:defRPr/>
            </a:pPr>
            <a:r>
              <a:rPr lang="it-IT" dirty="0" smtClean="0">
                <a:solidFill>
                  <a:schemeClr val="tx1">
                    <a:lumMod val="75000"/>
                    <a:lumOff val="25000"/>
                  </a:schemeClr>
                </a:solidFill>
              </a:rPr>
              <a:t>Gli antichi Greci adoravano numerosi dei e per essi costruivano altari e templi, sacrificavano animali, celebravano riti e organizzavano giochi sportivi : le più importanti gare sportive dell’epoca erano le Olimpiadi che si tenevano ogni 4 anni nella città di Olimpia . In tempi più recenti il barone francese Pierre de </a:t>
            </a:r>
            <a:r>
              <a:rPr lang="it-IT" dirty="0" err="1" smtClean="0">
                <a:solidFill>
                  <a:schemeClr val="tx1">
                    <a:lumMod val="75000"/>
                    <a:lumOff val="25000"/>
                  </a:schemeClr>
                </a:solidFill>
              </a:rPr>
              <a:t>Coubertin</a:t>
            </a:r>
            <a:r>
              <a:rPr lang="it-IT" dirty="0" smtClean="0">
                <a:solidFill>
                  <a:schemeClr val="tx1">
                    <a:lumMod val="75000"/>
                    <a:lumOff val="25000"/>
                  </a:schemeClr>
                </a:solidFill>
              </a:rPr>
              <a:t> ha fortemente voluto la ripresa dei Giochi Olimpici. Egli infatti ha creato il Comitato Olimpico, che ha dato il via nell’Aprile del 1896, alla nascita delle moderne Olimpiadi. Da allora ogni 4 anni, i migliori atleti di tutto il mondo si incontrano in una capitale internazionale per disputare le gare. Alle Olimpiadi si giocano tutti gli sport e in ogni disciplina i migliori campioni, indipendentemente dalla nazionalità o dal colore della pelle, si sfidano per vivere un esperienza unica. Le Olimpiadi per disabili nascono nel 1948 con  l’idea di aiutare i reduci di guerra usando lo sport come pratica riabilitativa. Il </a:t>
            </a:r>
            <a:r>
              <a:rPr lang="it-IT" dirty="0" err="1" smtClean="0">
                <a:solidFill>
                  <a:schemeClr val="tx1">
                    <a:lumMod val="75000"/>
                    <a:lumOff val="25000"/>
                  </a:schemeClr>
                </a:solidFill>
              </a:rPr>
              <a:t>prefiso</a:t>
            </a:r>
            <a:r>
              <a:rPr lang="it-IT" dirty="0" smtClean="0">
                <a:solidFill>
                  <a:schemeClr val="tx1">
                    <a:lumMod val="75000"/>
                    <a:lumOff val="25000"/>
                  </a:schemeClr>
                </a:solidFill>
              </a:rPr>
              <a:t> «para», che inizialmente derivava dal termine «</a:t>
            </a:r>
            <a:r>
              <a:rPr lang="it-IT" dirty="0" err="1" smtClean="0">
                <a:solidFill>
                  <a:schemeClr val="tx1">
                    <a:lumMod val="75000"/>
                    <a:lumOff val="25000"/>
                  </a:schemeClr>
                </a:solidFill>
              </a:rPr>
              <a:t>paralplegico</a:t>
            </a:r>
            <a:r>
              <a:rPr lang="it-IT" dirty="0" smtClean="0">
                <a:solidFill>
                  <a:schemeClr val="tx1">
                    <a:lumMod val="75000"/>
                    <a:lumOff val="25000"/>
                  </a:schemeClr>
                </a:solidFill>
              </a:rPr>
              <a:t>», oggi significa invece «parallelo» ai Giochi Olimpici. Le tre gocce, verde, rossa e blu, del logo del Comitato Internazionale Paraolimpico, rappresentano  le tre parti più importanti dell’uomo: mente, corpo e mente </a:t>
            </a:r>
            <a:endParaRPr lang="it-IT" dirty="0">
              <a:solidFill>
                <a:schemeClr val="tx1">
                  <a:lumMod val="75000"/>
                  <a:lumOff val="25000"/>
                </a:schemeClr>
              </a:solidFill>
            </a:endParaRPr>
          </a:p>
        </p:txBody>
      </p:sp>
      <p:sp>
        <p:nvSpPr>
          <p:cNvPr id="38915" name="CasellaDiTesto 3"/>
          <p:cNvSpPr txBox="1">
            <a:spLocks noChangeArrowheads="1"/>
          </p:cNvSpPr>
          <p:nvPr/>
        </p:nvSpPr>
        <p:spPr bwMode="auto">
          <a:xfrm>
            <a:off x="3754438" y="1384300"/>
            <a:ext cx="4572000" cy="584200"/>
          </a:xfrm>
          <a:prstGeom prst="rect">
            <a:avLst/>
          </a:prstGeom>
          <a:noFill/>
          <a:ln w="9525">
            <a:noFill/>
            <a:miter lim="800000"/>
            <a:headEnd/>
            <a:tailEnd/>
          </a:ln>
        </p:spPr>
        <p:txBody>
          <a:bodyPr>
            <a:spAutoFit/>
          </a:bodyPr>
          <a:lstStyle/>
          <a:p>
            <a:r>
              <a:rPr lang="it-IT" sz="3200">
                <a:solidFill>
                  <a:schemeClr val="bg1"/>
                </a:solidFill>
                <a:latin typeface="Century Gothic" pitchFamily="34" charset="0"/>
              </a:rPr>
              <a:t>EDUCAZIONE FISICA</a:t>
            </a:r>
          </a:p>
        </p:txBody>
      </p:sp>
      <p:pic>
        <p:nvPicPr>
          <p:cNvPr id="38916" name="Immagine 4"/>
          <p:cNvPicPr>
            <a:picLocks noChangeAspect="1"/>
          </p:cNvPicPr>
          <p:nvPr/>
        </p:nvPicPr>
        <p:blipFill>
          <a:blip r:embed="rId2"/>
          <a:srcRect/>
          <a:stretch>
            <a:fillRect/>
          </a:stretch>
        </p:blipFill>
        <p:spPr bwMode="auto">
          <a:xfrm>
            <a:off x="9917113" y="4092575"/>
            <a:ext cx="1979612" cy="2363788"/>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Immagine 1"/>
          <p:cNvPicPr>
            <a:picLocks noChangeAspect="1"/>
          </p:cNvPicPr>
          <p:nvPr/>
        </p:nvPicPr>
        <p:blipFill>
          <a:blip r:embed="rId2"/>
          <a:srcRect/>
          <a:stretch>
            <a:fillRect/>
          </a:stretch>
        </p:blipFill>
        <p:spPr bwMode="auto">
          <a:xfrm>
            <a:off x="307975" y="1739900"/>
            <a:ext cx="5953125" cy="4086225"/>
          </a:xfrm>
          <a:prstGeom prst="rect">
            <a:avLst/>
          </a:prstGeom>
          <a:noFill/>
          <a:ln w="9525">
            <a:noFill/>
            <a:miter lim="800000"/>
            <a:headEnd/>
            <a:tailEnd/>
          </a:ln>
        </p:spPr>
      </p:pic>
      <p:pic>
        <p:nvPicPr>
          <p:cNvPr id="39938" name="Immagine 2"/>
          <p:cNvPicPr>
            <a:picLocks noChangeAspect="1"/>
          </p:cNvPicPr>
          <p:nvPr/>
        </p:nvPicPr>
        <p:blipFill>
          <a:blip r:embed="rId3"/>
          <a:srcRect/>
          <a:stretch>
            <a:fillRect/>
          </a:stretch>
        </p:blipFill>
        <p:spPr bwMode="auto">
          <a:xfrm>
            <a:off x="6942138" y="2160588"/>
            <a:ext cx="4545012" cy="3432175"/>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olo 1"/>
          <p:cNvSpPr>
            <a:spLocks noGrp="1"/>
          </p:cNvSpPr>
          <p:nvPr>
            <p:ph type="title"/>
          </p:nvPr>
        </p:nvSpPr>
        <p:spPr>
          <a:xfrm>
            <a:off x="1155700" y="561975"/>
            <a:ext cx="8761413" cy="706438"/>
          </a:xfrm>
        </p:spPr>
        <p:txBody>
          <a:bodyPr/>
          <a:lstStyle/>
          <a:p>
            <a:pPr algn="ctr"/>
            <a:r>
              <a:rPr lang="it-IT" sz="4000" smtClean="0"/>
              <a:t>LA FAME NEL MONDO</a:t>
            </a:r>
          </a:p>
        </p:txBody>
      </p:sp>
      <p:sp>
        <p:nvSpPr>
          <p:cNvPr id="3" name="Segnaposto contenuto 2"/>
          <p:cNvSpPr>
            <a:spLocks noGrp="1"/>
          </p:cNvSpPr>
          <p:nvPr>
            <p:ph idx="1"/>
          </p:nvPr>
        </p:nvSpPr>
        <p:spPr>
          <a:xfrm>
            <a:off x="1155700" y="2603500"/>
            <a:ext cx="8824913" cy="3416300"/>
          </a:xfrm>
        </p:spPr>
        <p:txBody>
          <a:bodyPr rtlCol="0">
            <a:normAutofit fontScale="92500" lnSpcReduction="20000"/>
          </a:bodyPr>
          <a:lstStyle/>
          <a:p>
            <a:pPr fontAlgn="auto">
              <a:spcAft>
                <a:spcPts val="0"/>
              </a:spcAft>
              <a:buFont typeface="Wingdings 3" charset="2"/>
              <a:buChar char=""/>
              <a:defRPr/>
            </a:pPr>
            <a:r>
              <a:rPr lang="it-IT" dirty="0" smtClean="0">
                <a:solidFill>
                  <a:schemeClr val="tx1">
                    <a:lumMod val="75000"/>
                    <a:lumOff val="25000"/>
                  </a:schemeClr>
                </a:solidFill>
              </a:rPr>
              <a:t>Circa 24.000 persone al mondo muoiono ogni giorno per </a:t>
            </a:r>
            <a:r>
              <a:rPr lang="it-IT" b="1" dirty="0" smtClean="0">
                <a:solidFill>
                  <a:srgbClr val="FF0000"/>
                </a:solidFill>
              </a:rPr>
              <a:t>FAME </a:t>
            </a:r>
            <a:r>
              <a:rPr lang="it-IT" dirty="0" smtClean="0">
                <a:solidFill>
                  <a:schemeClr val="tx1"/>
                </a:solidFill>
              </a:rPr>
              <a:t>o cause collegate. Dieci anni fa erano 35.000, venti anni fa 41.000.Il 75% di loro sono </a:t>
            </a:r>
            <a:r>
              <a:rPr lang="it-IT" b="1" dirty="0" smtClean="0">
                <a:solidFill>
                  <a:srgbClr val="FF0000"/>
                </a:solidFill>
              </a:rPr>
              <a:t>BAMBINI </a:t>
            </a:r>
            <a:r>
              <a:rPr lang="it-IT" dirty="0" smtClean="0">
                <a:solidFill>
                  <a:schemeClr val="tx1"/>
                </a:solidFill>
              </a:rPr>
              <a:t> al di sotto dei cinque anni di età. Carestia e guerre causano solo il 10% dei decessi per fame, che sono invece causati per lo più da malnutrizione cronica, dovuta alla </a:t>
            </a:r>
            <a:r>
              <a:rPr lang="it-IT" b="1" dirty="0" smtClean="0">
                <a:solidFill>
                  <a:srgbClr val="FF0000"/>
                </a:solidFill>
              </a:rPr>
              <a:t>povertà </a:t>
            </a:r>
            <a:r>
              <a:rPr lang="it-IT" dirty="0" smtClean="0">
                <a:solidFill>
                  <a:schemeClr val="tx1"/>
                </a:solidFill>
              </a:rPr>
              <a:t>estrema. La malnutrizione </a:t>
            </a:r>
            <a:r>
              <a:rPr lang="it-IT" dirty="0" err="1" smtClean="0">
                <a:solidFill>
                  <a:schemeClr val="tx1"/>
                </a:solidFill>
              </a:rPr>
              <a:t>malnutrizione</a:t>
            </a:r>
            <a:r>
              <a:rPr lang="it-IT" dirty="0" smtClean="0">
                <a:solidFill>
                  <a:schemeClr val="tx1"/>
                </a:solidFill>
              </a:rPr>
              <a:t> cronica, inoltre, causa indebolimento della vista, permanente affaticamento con bassa capacità di concentrarsi e lavorare, crescita stentata, ed estrema vulnerabilità alle malattie. Le persone troppo malnutrite non riescono a mantenere neanche le funzioni vitali basilari. Spesso basterebbero minime risorse </a:t>
            </a:r>
            <a:r>
              <a:rPr lang="it-IT" dirty="0" err="1" smtClean="0">
                <a:solidFill>
                  <a:schemeClr val="tx1"/>
                </a:solidFill>
              </a:rPr>
              <a:t>affinchè</a:t>
            </a:r>
            <a:r>
              <a:rPr lang="it-IT" dirty="0" smtClean="0">
                <a:solidFill>
                  <a:schemeClr val="tx1"/>
                </a:solidFill>
              </a:rPr>
              <a:t> le popolazioni più povere riescano a coltivarsi il cibo e diventare autosufficienti. Numerosi esperti sono convinti che il mondo migliore per alleviare la fame nel mondo sia l’</a:t>
            </a:r>
            <a:r>
              <a:rPr lang="it-IT" b="1" dirty="0" smtClean="0">
                <a:solidFill>
                  <a:srgbClr val="FF0000"/>
                </a:solidFill>
              </a:rPr>
              <a:t>istruzione. </a:t>
            </a:r>
            <a:r>
              <a:rPr lang="it-IT" dirty="0" smtClean="0">
                <a:solidFill>
                  <a:schemeClr val="tx1"/>
                </a:solidFill>
              </a:rPr>
              <a:t>Chi è istruito riesce più facilmente ad uscire dal ciclo di povertà che causa la fame. Ma quando si ha fame   anche i più piccoli debbano lavorare duramente solo per rimediare il minimo per non morire </a:t>
            </a:r>
            <a:endParaRPr lang="it-IT" b="1" dirty="0" smtClean="0">
              <a:solidFill>
                <a:srgbClr val="FF0000"/>
              </a:solidFill>
            </a:endParaRPr>
          </a:p>
        </p:txBody>
      </p:sp>
      <p:sp>
        <p:nvSpPr>
          <p:cNvPr id="40963" name="CasellaDiTesto 3"/>
          <p:cNvSpPr txBox="1">
            <a:spLocks noChangeArrowheads="1"/>
          </p:cNvSpPr>
          <p:nvPr/>
        </p:nvSpPr>
        <p:spPr bwMode="auto">
          <a:xfrm>
            <a:off x="3667125" y="1509713"/>
            <a:ext cx="3736975" cy="584200"/>
          </a:xfrm>
          <a:prstGeom prst="rect">
            <a:avLst/>
          </a:prstGeom>
          <a:noFill/>
          <a:ln w="9525">
            <a:noFill/>
            <a:miter lim="800000"/>
            <a:headEnd/>
            <a:tailEnd/>
          </a:ln>
        </p:spPr>
        <p:txBody>
          <a:bodyPr>
            <a:spAutoFit/>
          </a:bodyPr>
          <a:lstStyle/>
          <a:p>
            <a:pPr algn="ctr"/>
            <a:r>
              <a:rPr lang="it-IT" sz="3200">
                <a:solidFill>
                  <a:schemeClr val="bg1"/>
                </a:solidFill>
                <a:latin typeface="Century Gothic" pitchFamily="34" charset="0"/>
              </a:rPr>
              <a:t>TECNOLOGIA</a:t>
            </a:r>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Immagine 1"/>
          <p:cNvPicPr>
            <a:picLocks noChangeAspect="1"/>
          </p:cNvPicPr>
          <p:nvPr/>
        </p:nvPicPr>
        <p:blipFill>
          <a:blip r:embed="rId2"/>
          <a:srcRect/>
          <a:stretch>
            <a:fillRect/>
          </a:stretch>
        </p:blipFill>
        <p:spPr bwMode="auto">
          <a:xfrm>
            <a:off x="342900" y="396875"/>
            <a:ext cx="5715000" cy="3819525"/>
          </a:xfrm>
          <a:prstGeom prst="rect">
            <a:avLst/>
          </a:prstGeom>
          <a:noFill/>
          <a:ln w="9525">
            <a:noFill/>
            <a:miter lim="800000"/>
            <a:headEnd/>
            <a:tailEnd/>
          </a:ln>
        </p:spPr>
      </p:pic>
      <p:pic>
        <p:nvPicPr>
          <p:cNvPr id="41986" name="Immagine 2"/>
          <p:cNvPicPr>
            <a:picLocks noChangeAspect="1"/>
          </p:cNvPicPr>
          <p:nvPr/>
        </p:nvPicPr>
        <p:blipFill>
          <a:blip r:embed="rId3"/>
          <a:srcRect/>
          <a:stretch>
            <a:fillRect/>
          </a:stretch>
        </p:blipFill>
        <p:spPr bwMode="auto">
          <a:xfrm>
            <a:off x="6684963" y="2071688"/>
            <a:ext cx="4398962" cy="42894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p:cNvSpPr/>
          <p:nvPr/>
        </p:nvSpPr>
        <p:spPr>
          <a:xfrm>
            <a:off x="4981051" y="2871355"/>
            <a:ext cx="2535381" cy="1233055"/>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it-IT" sz="2000" dirty="0">
                <a:latin typeface="Algerian" panose="04020705040A02060702" pitchFamily="82" charset="0"/>
              </a:rPr>
              <a:t>La diversità</a:t>
            </a:r>
          </a:p>
        </p:txBody>
      </p:sp>
      <p:sp>
        <p:nvSpPr>
          <p:cNvPr id="5" name="Ovale 4"/>
          <p:cNvSpPr/>
          <p:nvPr/>
        </p:nvSpPr>
        <p:spPr>
          <a:xfrm>
            <a:off x="9259888" y="5070475"/>
            <a:ext cx="2563812" cy="11080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Storia: </a:t>
            </a:r>
          </a:p>
          <a:p>
            <a:pPr algn="ctr" fontAlgn="auto">
              <a:spcBef>
                <a:spcPts val="0"/>
              </a:spcBef>
              <a:spcAft>
                <a:spcPts val="0"/>
              </a:spcAft>
              <a:defRPr/>
            </a:pPr>
            <a:r>
              <a:rPr lang="it-IT" dirty="0">
                <a:latin typeface="Algerian" panose="04020705040A02060702" pitchFamily="82" charset="0"/>
              </a:rPr>
              <a:t>Il razzismo</a:t>
            </a:r>
          </a:p>
        </p:txBody>
      </p:sp>
      <p:sp>
        <p:nvSpPr>
          <p:cNvPr id="8" name="Ovale 7"/>
          <p:cNvSpPr/>
          <p:nvPr/>
        </p:nvSpPr>
        <p:spPr>
          <a:xfrm>
            <a:off x="6373813" y="5735638"/>
            <a:ext cx="2784475" cy="11223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Geografia:</a:t>
            </a:r>
          </a:p>
          <a:p>
            <a:pPr algn="ctr" fontAlgn="auto">
              <a:spcBef>
                <a:spcPts val="0"/>
              </a:spcBef>
              <a:spcAft>
                <a:spcPts val="0"/>
              </a:spcAft>
              <a:defRPr/>
            </a:pPr>
            <a:r>
              <a:rPr lang="it-IT" dirty="0">
                <a:latin typeface="Algerian" panose="04020705040A02060702" pitchFamily="82" charset="0"/>
              </a:rPr>
              <a:t>L’immigrazione</a:t>
            </a:r>
          </a:p>
        </p:txBody>
      </p:sp>
      <p:sp>
        <p:nvSpPr>
          <p:cNvPr id="11" name="Ovale 10"/>
          <p:cNvSpPr/>
          <p:nvPr/>
        </p:nvSpPr>
        <p:spPr>
          <a:xfrm>
            <a:off x="3211513" y="5624513"/>
            <a:ext cx="2749550" cy="10810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Italiano:</a:t>
            </a:r>
          </a:p>
          <a:p>
            <a:pPr algn="ctr" fontAlgn="auto">
              <a:spcBef>
                <a:spcPts val="0"/>
              </a:spcBef>
              <a:spcAft>
                <a:spcPts val="0"/>
              </a:spcAft>
              <a:defRPr/>
            </a:pPr>
            <a:r>
              <a:rPr lang="it-IT" dirty="0">
                <a:latin typeface="Algerian" panose="04020705040A02060702" pitchFamily="82" charset="0"/>
              </a:rPr>
              <a:t>Erri De Luca</a:t>
            </a:r>
          </a:p>
        </p:txBody>
      </p:sp>
      <p:sp>
        <p:nvSpPr>
          <p:cNvPr id="14" name="Ovale 13"/>
          <p:cNvSpPr/>
          <p:nvPr/>
        </p:nvSpPr>
        <p:spPr>
          <a:xfrm>
            <a:off x="111125" y="4876800"/>
            <a:ext cx="2770188" cy="1289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Cittadinanza:</a:t>
            </a:r>
          </a:p>
          <a:p>
            <a:pPr algn="ctr" fontAlgn="auto">
              <a:spcBef>
                <a:spcPts val="0"/>
              </a:spcBef>
              <a:spcAft>
                <a:spcPts val="0"/>
              </a:spcAft>
              <a:defRPr/>
            </a:pPr>
            <a:r>
              <a:rPr lang="it-IT" dirty="0">
                <a:latin typeface="Algerian" panose="04020705040A02060702" pitchFamily="82" charset="0"/>
              </a:rPr>
              <a:t>Sviluppo e sottosviluppo</a:t>
            </a:r>
            <a:endParaRPr lang="it-IT" dirty="0">
              <a:latin typeface="Algerian" panose="04020705040A02060702" pitchFamily="82" charset="0"/>
            </a:endParaRPr>
          </a:p>
        </p:txBody>
      </p:sp>
      <p:sp>
        <p:nvSpPr>
          <p:cNvPr id="17" name="Ovale 16"/>
          <p:cNvSpPr/>
          <p:nvPr/>
        </p:nvSpPr>
        <p:spPr>
          <a:xfrm>
            <a:off x="184150" y="3309938"/>
            <a:ext cx="2479675" cy="11287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Scienze:</a:t>
            </a:r>
          </a:p>
          <a:p>
            <a:pPr algn="ctr" fontAlgn="auto">
              <a:spcBef>
                <a:spcPts val="0"/>
              </a:spcBef>
              <a:spcAft>
                <a:spcPts val="0"/>
              </a:spcAft>
              <a:defRPr/>
            </a:pPr>
            <a:r>
              <a:rPr lang="it-IT" dirty="0">
                <a:latin typeface="Algerian" panose="04020705040A02060702" pitchFamily="82" charset="0"/>
              </a:rPr>
              <a:t>Chiarimento sul termine «razza»</a:t>
            </a:r>
            <a:endParaRPr lang="it-IT" dirty="0">
              <a:latin typeface="Algerian" panose="04020705040A02060702" pitchFamily="82" charset="0"/>
            </a:endParaRPr>
          </a:p>
        </p:txBody>
      </p:sp>
      <p:sp>
        <p:nvSpPr>
          <p:cNvPr id="18" name="Ovale 17"/>
          <p:cNvSpPr/>
          <p:nvPr/>
        </p:nvSpPr>
        <p:spPr>
          <a:xfrm rot="10800000" flipH="1" flipV="1">
            <a:off x="184150" y="1701800"/>
            <a:ext cx="3027363" cy="1171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it-IT" dirty="0">
                <a:latin typeface="Algerian" panose="04020705040A02060702" pitchFamily="82" charset="0"/>
              </a:rPr>
              <a:t> </a:t>
            </a:r>
            <a:r>
              <a:rPr lang="it-IT" dirty="0">
                <a:latin typeface="Algerian" panose="04020705040A02060702" pitchFamily="82" charset="0"/>
              </a:rPr>
              <a:t>      TECNICA:</a:t>
            </a:r>
          </a:p>
          <a:p>
            <a:pPr fontAlgn="auto">
              <a:spcBef>
                <a:spcPts val="0"/>
              </a:spcBef>
              <a:spcAft>
                <a:spcPts val="0"/>
              </a:spcAft>
              <a:defRPr/>
            </a:pPr>
            <a:r>
              <a:rPr lang="it-IT" dirty="0">
                <a:latin typeface="Algerian" panose="04020705040A02060702" pitchFamily="82" charset="0"/>
              </a:rPr>
              <a:t>ALIMENTAZIONE E CUCINA NEGLI ALTRI CONTINENTI</a:t>
            </a:r>
            <a:endParaRPr lang="it-IT" dirty="0">
              <a:latin typeface="Algerian" panose="04020705040A02060702" pitchFamily="82" charset="0"/>
            </a:endParaRPr>
          </a:p>
        </p:txBody>
      </p:sp>
      <p:sp>
        <p:nvSpPr>
          <p:cNvPr id="27" name="Ovale 26"/>
          <p:cNvSpPr/>
          <p:nvPr/>
        </p:nvSpPr>
        <p:spPr>
          <a:xfrm>
            <a:off x="4659313" y="0"/>
            <a:ext cx="2603500" cy="1177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ARTE:</a:t>
            </a:r>
          </a:p>
          <a:p>
            <a:pPr algn="ctr" fontAlgn="auto">
              <a:spcBef>
                <a:spcPts val="0"/>
              </a:spcBef>
              <a:spcAft>
                <a:spcPts val="0"/>
              </a:spcAft>
              <a:defRPr/>
            </a:pPr>
            <a:r>
              <a:rPr lang="it-IT" dirty="0">
                <a:latin typeface="Algerian" panose="04020705040A02060702" pitchFamily="82" charset="0"/>
              </a:rPr>
              <a:t>GAUGUIN</a:t>
            </a:r>
            <a:endParaRPr lang="it-IT" dirty="0">
              <a:latin typeface="Algerian" panose="04020705040A02060702" pitchFamily="82" charset="0"/>
            </a:endParaRPr>
          </a:p>
        </p:txBody>
      </p:sp>
      <p:cxnSp>
        <p:nvCxnSpPr>
          <p:cNvPr id="29" name="Connettore 1 28"/>
          <p:cNvCxnSpPr/>
          <p:nvPr/>
        </p:nvCxnSpPr>
        <p:spPr>
          <a:xfrm flipV="1">
            <a:off x="7910513" y="1884363"/>
            <a:ext cx="41275" cy="23812"/>
          </a:xfrm>
          <a:prstGeom prst="line">
            <a:avLst/>
          </a:prstGeom>
        </p:spPr>
        <p:style>
          <a:lnRef idx="1">
            <a:schemeClr val="accent1"/>
          </a:lnRef>
          <a:fillRef idx="0">
            <a:schemeClr val="accent1"/>
          </a:fillRef>
          <a:effectRef idx="0">
            <a:schemeClr val="accent1"/>
          </a:effectRef>
          <a:fontRef idx="minor">
            <a:schemeClr val="tx1"/>
          </a:fontRef>
        </p:style>
      </p:cxnSp>
      <p:sp>
        <p:nvSpPr>
          <p:cNvPr id="41" name="Ovale 40"/>
          <p:cNvSpPr/>
          <p:nvPr/>
        </p:nvSpPr>
        <p:spPr>
          <a:xfrm>
            <a:off x="8075613" y="454025"/>
            <a:ext cx="2466975"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MUSICA:</a:t>
            </a:r>
          </a:p>
          <a:p>
            <a:pPr algn="ctr" fontAlgn="auto">
              <a:spcBef>
                <a:spcPts val="0"/>
              </a:spcBef>
              <a:spcAft>
                <a:spcPts val="0"/>
              </a:spcAft>
              <a:defRPr/>
            </a:pPr>
            <a:r>
              <a:rPr lang="it-IT" dirty="0">
                <a:latin typeface="Algerian" panose="04020705040A02060702" pitchFamily="82" charset="0"/>
              </a:rPr>
              <a:t>La carriera musicale di </a:t>
            </a:r>
            <a:r>
              <a:rPr lang="it-IT" dirty="0" err="1">
                <a:latin typeface="Algerian" panose="04020705040A02060702" pitchFamily="82" charset="0"/>
              </a:rPr>
              <a:t>stromae</a:t>
            </a:r>
            <a:endParaRPr lang="it-IT" dirty="0">
              <a:latin typeface="Algerian" panose="04020705040A02060702" pitchFamily="82" charset="0"/>
            </a:endParaRPr>
          </a:p>
        </p:txBody>
      </p:sp>
      <p:sp>
        <p:nvSpPr>
          <p:cNvPr id="44" name="Ovale 43"/>
          <p:cNvSpPr/>
          <p:nvPr/>
        </p:nvSpPr>
        <p:spPr>
          <a:xfrm>
            <a:off x="9197975" y="3309938"/>
            <a:ext cx="2687638" cy="11287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EDUCAZIONE FISICA:</a:t>
            </a:r>
          </a:p>
          <a:p>
            <a:pPr algn="ctr" fontAlgn="auto">
              <a:spcBef>
                <a:spcPts val="0"/>
              </a:spcBef>
              <a:spcAft>
                <a:spcPts val="0"/>
              </a:spcAft>
              <a:defRPr/>
            </a:pPr>
            <a:r>
              <a:rPr lang="it-IT" dirty="0">
                <a:latin typeface="Algerian" panose="04020705040A02060702" pitchFamily="82" charset="0"/>
              </a:rPr>
              <a:t>LE OLIMPIADI</a:t>
            </a:r>
            <a:endParaRPr lang="it-IT" dirty="0">
              <a:latin typeface="Algerian" panose="04020705040A02060702" pitchFamily="82" charset="0"/>
            </a:endParaRPr>
          </a:p>
        </p:txBody>
      </p:sp>
      <p:sp>
        <p:nvSpPr>
          <p:cNvPr id="48" name="Ovale 47"/>
          <p:cNvSpPr/>
          <p:nvPr/>
        </p:nvSpPr>
        <p:spPr>
          <a:xfrm>
            <a:off x="9372600" y="1577975"/>
            <a:ext cx="2819400" cy="1222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INGLESE:</a:t>
            </a:r>
          </a:p>
          <a:p>
            <a:pPr algn="ctr" fontAlgn="auto">
              <a:spcBef>
                <a:spcPts val="0"/>
              </a:spcBef>
              <a:spcAft>
                <a:spcPts val="0"/>
              </a:spcAft>
              <a:defRPr/>
            </a:pPr>
            <a:r>
              <a:rPr lang="it-IT" dirty="0">
                <a:latin typeface="Algerian" panose="04020705040A02060702" pitchFamily="82" charset="0"/>
              </a:rPr>
              <a:t>NELSON MANDELA</a:t>
            </a:r>
            <a:endParaRPr lang="it-IT" dirty="0">
              <a:latin typeface="Algerian" panose="04020705040A02060702" pitchFamily="82" charset="0"/>
            </a:endParaRPr>
          </a:p>
        </p:txBody>
      </p:sp>
      <p:sp>
        <p:nvSpPr>
          <p:cNvPr id="49" name="Ovale 48"/>
          <p:cNvSpPr/>
          <p:nvPr/>
        </p:nvSpPr>
        <p:spPr>
          <a:xfrm>
            <a:off x="947738" y="214313"/>
            <a:ext cx="2644775" cy="13827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latin typeface="Algerian" panose="04020705040A02060702" pitchFamily="82" charset="0"/>
              </a:rPr>
              <a:t>FRANCESE:</a:t>
            </a:r>
          </a:p>
          <a:p>
            <a:pPr algn="ctr" fontAlgn="auto">
              <a:spcBef>
                <a:spcPts val="0"/>
              </a:spcBef>
              <a:spcAft>
                <a:spcPts val="0"/>
              </a:spcAft>
              <a:defRPr/>
            </a:pPr>
            <a:r>
              <a:rPr lang="it-IT" dirty="0">
                <a:latin typeface="Algerian" panose="04020705040A02060702" pitchFamily="82" charset="0"/>
              </a:rPr>
              <a:t>La vita di </a:t>
            </a:r>
            <a:r>
              <a:rPr lang="it-IT" dirty="0" err="1">
                <a:latin typeface="Algerian" panose="04020705040A02060702" pitchFamily="82" charset="0"/>
              </a:rPr>
              <a:t>stromae</a:t>
            </a:r>
            <a:endParaRPr lang="it-IT" dirty="0">
              <a:latin typeface="Algerian" panose="04020705040A02060702" pitchFamily="82" charset="0"/>
            </a:endParaRPr>
          </a:p>
          <a:p>
            <a:pPr algn="ctr" fontAlgn="auto">
              <a:spcBef>
                <a:spcPts val="0"/>
              </a:spcBef>
              <a:spcAft>
                <a:spcPts val="0"/>
              </a:spcAft>
              <a:defRPr/>
            </a:pPr>
            <a:endParaRPr lang="it-IT" dirty="0">
              <a:latin typeface="Algerian" panose="04020705040A02060702" pitchFamily="82" charset="0"/>
            </a:endParaRPr>
          </a:p>
        </p:txBody>
      </p:sp>
      <p:cxnSp>
        <p:nvCxnSpPr>
          <p:cNvPr id="4" name="Connettore 2 3"/>
          <p:cNvCxnSpPr>
            <a:stCxn id="0" idx="0"/>
          </p:cNvCxnSpPr>
          <p:nvPr/>
        </p:nvCxnSpPr>
        <p:spPr>
          <a:xfrm flipH="1" flipV="1">
            <a:off x="6207125" y="1177925"/>
            <a:ext cx="41275" cy="16938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nettore 2 6"/>
          <p:cNvCxnSpPr>
            <a:stCxn id="2" idx="7"/>
            <a:endCxn id="41" idx="3"/>
          </p:cNvCxnSpPr>
          <p:nvPr/>
        </p:nvCxnSpPr>
        <p:spPr>
          <a:xfrm flipV="1">
            <a:off x="7145338" y="1428750"/>
            <a:ext cx="1292225" cy="16224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p:cNvCxnSpPr>
            <a:endCxn id="48" idx="3"/>
          </p:cNvCxnSpPr>
          <p:nvPr/>
        </p:nvCxnSpPr>
        <p:spPr>
          <a:xfrm flipV="1">
            <a:off x="7516813" y="2620963"/>
            <a:ext cx="2268537" cy="8143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2 12"/>
          <p:cNvCxnSpPr>
            <a:stCxn id="2" idx="5"/>
            <a:endCxn id="44" idx="2"/>
          </p:cNvCxnSpPr>
          <p:nvPr/>
        </p:nvCxnSpPr>
        <p:spPr>
          <a:xfrm flipV="1">
            <a:off x="7145338" y="3875088"/>
            <a:ext cx="2052637" cy="492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p:cNvCxnSpPr>
            <a:stCxn id="2" idx="4"/>
            <a:endCxn id="5" idx="1"/>
          </p:cNvCxnSpPr>
          <p:nvPr/>
        </p:nvCxnSpPr>
        <p:spPr>
          <a:xfrm>
            <a:off x="6248400" y="4103688"/>
            <a:ext cx="3387725" cy="11287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ttore 2 19"/>
          <p:cNvCxnSpPr>
            <a:endCxn id="8" idx="1"/>
          </p:cNvCxnSpPr>
          <p:nvPr/>
        </p:nvCxnSpPr>
        <p:spPr>
          <a:xfrm>
            <a:off x="6248400" y="4103688"/>
            <a:ext cx="531813" cy="17970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p:cNvCxnSpPr>
            <a:endCxn id="11" idx="7"/>
          </p:cNvCxnSpPr>
          <p:nvPr/>
        </p:nvCxnSpPr>
        <p:spPr>
          <a:xfrm flipH="1">
            <a:off x="5557838" y="4103688"/>
            <a:ext cx="649287" cy="16795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ttore 2 23"/>
          <p:cNvCxnSpPr>
            <a:stCxn id="0" idx="3"/>
            <a:endCxn id="14" idx="6"/>
          </p:cNvCxnSpPr>
          <p:nvPr/>
        </p:nvCxnSpPr>
        <p:spPr>
          <a:xfrm flipH="1">
            <a:off x="2881313" y="3924300"/>
            <a:ext cx="2471737" cy="15970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ttore 2 25"/>
          <p:cNvCxnSpPr>
            <a:stCxn id="0" idx="3"/>
            <a:endCxn id="17" idx="6"/>
          </p:cNvCxnSpPr>
          <p:nvPr/>
        </p:nvCxnSpPr>
        <p:spPr>
          <a:xfrm flipH="1" flipV="1">
            <a:off x="2663825" y="3875088"/>
            <a:ext cx="2689225" cy="492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ttore 2 29"/>
          <p:cNvCxnSpPr>
            <a:endCxn id="18" idx="6"/>
          </p:cNvCxnSpPr>
          <p:nvPr/>
        </p:nvCxnSpPr>
        <p:spPr>
          <a:xfrm flipH="1" flipV="1">
            <a:off x="3211513" y="2287588"/>
            <a:ext cx="1770062" cy="11477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ttore 2 31"/>
          <p:cNvCxnSpPr>
            <a:stCxn id="0" idx="1"/>
          </p:cNvCxnSpPr>
          <p:nvPr/>
        </p:nvCxnSpPr>
        <p:spPr>
          <a:xfrm flipH="1" flipV="1">
            <a:off x="3352800" y="1330325"/>
            <a:ext cx="2000250" cy="17208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p:cNvSpPr txBox="1">
            <a:spLocks noGrp="1"/>
          </p:cNvSpPr>
          <p:nvPr>
            <p:ph idx="1"/>
          </p:nvPr>
        </p:nvSpPr>
        <p:spPr>
          <a:xfrm>
            <a:off x="305875" y="2354118"/>
            <a:ext cx="10459570" cy="5206554"/>
          </a:xfrm>
        </p:spPr>
        <p:txBody>
          <a:bodyPr rtlCol="0">
            <a:spAutoFit/>
          </a:bodyPr>
          <a:lstStyle/>
          <a:p>
            <a:pPr lvl="6" algn="ctr">
              <a:defRPr/>
            </a:pPr>
            <a:r>
              <a:rPr lang="it-IT" sz="1800" dirty="0"/>
              <a:t>La diversità è un termine </a:t>
            </a:r>
            <a:r>
              <a:rPr lang="it-IT" sz="1800" dirty="0">
                <a:hlinkClick r:id="rId2" tooltip="Sociologia"/>
              </a:rPr>
              <a:t>sociologico</a:t>
            </a:r>
            <a:r>
              <a:rPr lang="it-IT" sz="1800" dirty="0"/>
              <a:t>, </a:t>
            </a:r>
            <a:r>
              <a:rPr lang="it-IT" sz="1800" dirty="0">
                <a:hlinkClick r:id="rId3" tooltip="Cultura"/>
              </a:rPr>
              <a:t>culturale</a:t>
            </a:r>
            <a:r>
              <a:rPr lang="it-IT" sz="1800" dirty="0"/>
              <a:t> e </a:t>
            </a:r>
            <a:r>
              <a:rPr lang="it-IT" sz="1800" dirty="0">
                <a:hlinkClick r:id="rId4" tooltip="Religione"/>
              </a:rPr>
              <a:t>religioso</a:t>
            </a:r>
            <a:r>
              <a:rPr lang="it-IT" sz="1800" dirty="0"/>
              <a:t> relativo alla capacità collettiva e individuale di vivere pacificamente con coloro che credono e agiscono in maniera diversa dalla propria. </a:t>
            </a:r>
            <a:r>
              <a:rPr lang="it-IT" sz="1800" dirty="0" smtClean="0"/>
              <a:t>La </a:t>
            </a:r>
            <a:r>
              <a:rPr lang="it-IT" sz="1800" dirty="0"/>
              <a:t>diversità si basa sulla convinzione che l'intolleranza ed il tentativo di eliminare tutte le differenze  conduce alla </a:t>
            </a:r>
            <a:r>
              <a:rPr lang="it-IT" sz="1800" dirty="0">
                <a:hlinkClick r:id="rId5" tooltip="Violenza"/>
              </a:rPr>
              <a:t>violenza</a:t>
            </a:r>
            <a:r>
              <a:rPr lang="it-IT" sz="1800" dirty="0"/>
              <a:t> ed all'instabilità sociale. La tolleranza diviene così lo spartiacque tra un modo di fare intransigente e tutto sommato cieco rispetto alle conseguenze, un residuo di una mentalità appartenente a un'epoca in cui l'incontro e il confronto con il « diverso » era davvero quantitativamente molto limitato, ma che nella società globalizzata è la regola piuttosto che l'eccezione. Mentre può essere ritenuto istintivo disapprovare un comportamento e un pensiero diverso dai propri, la tolleranza richiede che le parti in causa vengano lasciate indisturbate, fisicamente e intellettualmente, e che dal confronto e dalla critica anche radicale venga tenuto fuori ogni sentimento e atteggiamento ostile.</a:t>
            </a:r>
          </a:p>
          <a:p>
            <a:pPr lvl="6">
              <a:defRPr/>
            </a:pPr>
            <a:endParaRPr lang="it-IT" sz="1800" dirty="0">
              <a:solidFill>
                <a:srgbClr val="92D050"/>
              </a:solidFill>
              <a:latin typeface="AR BERKLEY" panose="02000000000000000000" pitchFamily="2" charset="0"/>
            </a:endParaRPr>
          </a:p>
        </p:txBody>
      </p:sp>
      <p:sp>
        <p:nvSpPr>
          <p:cNvPr id="22530" name="Titolo 2"/>
          <p:cNvSpPr>
            <a:spLocks noGrp="1"/>
          </p:cNvSpPr>
          <p:nvPr>
            <p:ph type="title"/>
          </p:nvPr>
        </p:nvSpPr>
        <p:spPr>
          <a:xfrm>
            <a:off x="1155700" y="601663"/>
            <a:ext cx="8761413" cy="708025"/>
          </a:xfrm>
        </p:spPr>
        <p:txBody>
          <a:bodyPr/>
          <a:lstStyle/>
          <a:p>
            <a:r>
              <a:rPr lang="it-IT" sz="4000" smtClean="0"/>
              <a:t>CHIARIMENTO SUL TERMINE RAZZA</a:t>
            </a: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ttangolo 1"/>
          <p:cNvSpPr>
            <a:spLocks noChangeArrowheads="1"/>
          </p:cNvSpPr>
          <p:nvPr/>
        </p:nvSpPr>
        <p:spPr bwMode="auto">
          <a:xfrm>
            <a:off x="2840038" y="723900"/>
            <a:ext cx="6096000" cy="2862263"/>
          </a:xfrm>
          <a:prstGeom prst="rect">
            <a:avLst/>
          </a:prstGeom>
          <a:noFill/>
          <a:ln w="9525">
            <a:noFill/>
            <a:miter lim="800000"/>
            <a:headEnd/>
            <a:tailEnd/>
          </a:ln>
        </p:spPr>
        <p:txBody>
          <a:bodyPr>
            <a:spAutoFit/>
          </a:bodyPr>
          <a:lstStyle/>
          <a:p>
            <a:r>
              <a:rPr lang="it-IT">
                <a:latin typeface="Century Gothic" pitchFamily="34" charset="0"/>
              </a:rPr>
              <a:t>È stato notato che, storicamente, l'idea di tolleranza come sopportazione del diverso nasce nello Stato Moderno, caratterizzato da un'ideologia basata sull'uniformità, linguistica, giuridica, religiosa, contrapposta alla concezione medioevale di uno stato piuttosto composito e multiforme. Nel Medio Evo, infatti, la differenza era vista come un valore. Nell'età moderna era vista con sospetto. Questo ha provocato le guerre di religione e la conseguenze riflessione sulla necessità della tolleranza</a:t>
            </a:r>
          </a:p>
        </p:txBody>
      </p:sp>
      <p:pic>
        <p:nvPicPr>
          <p:cNvPr id="23554" name="Picture 2" descr="https://encrypted-tbn0.gstatic.com/images?q=tbn:ANd9GcTBQpD1dFhYc1_7Rzrqpth6XxcXPDUIwxwB4bitgJum2QKDrOUo"/>
          <p:cNvPicPr>
            <a:picLocks noChangeAspect="1" noChangeArrowheads="1"/>
          </p:cNvPicPr>
          <p:nvPr/>
        </p:nvPicPr>
        <p:blipFill>
          <a:blip r:embed="rId2"/>
          <a:srcRect/>
          <a:stretch>
            <a:fillRect/>
          </a:stretch>
        </p:blipFill>
        <p:spPr bwMode="auto">
          <a:xfrm>
            <a:off x="930275" y="4427538"/>
            <a:ext cx="2381250" cy="1609725"/>
          </a:xfrm>
          <a:prstGeom prst="rect">
            <a:avLst/>
          </a:prstGeom>
          <a:noFill/>
          <a:ln w="9525">
            <a:noFill/>
            <a:miter lim="800000"/>
            <a:headEnd/>
            <a:tailEnd/>
          </a:ln>
        </p:spPr>
      </p:pic>
      <p:pic>
        <p:nvPicPr>
          <p:cNvPr id="23555" name="Picture 4" descr="https://encrypted-tbn1.gstatic.com/images?q=tbn:ANd9GcSBovpSsqz0PwRZ479m1um6EuoSIriueftZhMM-qjCwusON5S0yHLusvA"/>
          <p:cNvPicPr>
            <a:picLocks noChangeAspect="1" noChangeArrowheads="1"/>
          </p:cNvPicPr>
          <p:nvPr/>
        </p:nvPicPr>
        <p:blipFill>
          <a:blip r:embed="rId3"/>
          <a:srcRect/>
          <a:stretch>
            <a:fillRect/>
          </a:stretch>
        </p:blipFill>
        <p:spPr bwMode="auto">
          <a:xfrm>
            <a:off x="8748713" y="3981450"/>
            <a:ext cx="3314700" cy="2501900"/>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olo 1"/>
          <p:cNvSpPr>
            <a:spLocks noGrp="1"/>
          </p:cNvSpPr>
          <p:nvPr>
            <p:ph type="title"/>
          </p:nvPr>
        </p:nvSpPr>
        <p:spPr>
          <a:xfrm>
            <a:off x="1455738" y="630238"/>
            <a:ext cx="8761412" cy="708025"/>
          </a:xfrm>
        </p:spPr>
        <p:txBody>
          <a:bodyPr/>
          <a:lstStyle/>
          <a:p>
            <a:r>
              <a:rPr lang="it-IT" sz="4000" smtClean="0"/>
              <a:t>L’IMMIGRAZIONE </a:t>
            </a:r>
          </a:p>
        </p:txBody>
      </p:sp>
      <p:sp>
        <p:nvSpPr>
          <p:cNvPr id="3" name="Segnaposto contenuto 2"/>
          <p:cNvSpPr>
            <a:spLocks noGrp="1"/>
          </p:cNvSpPr>
          <p:nvPr>
            <p:ph idx="1"/>
          </p:nvPr>
        </p:nvSpPr>
        <p:spPr>
          <a:xfrm>
            <a:off x="1155700" y="2603500"/>
            <a:ext cx="8824913" cy="3908425"/>
          </a:xfrm>
        </p:spPr>
        <p:txBody>
          <a:bodyPr rtlCol="0">
            <a:normAutofit lnSpcReduction="10000"/>
          </a:bodyPr>
          <a:lstStyle/>
          <a:p>
            <a:pPr marL="0" indent="0" fontAlgn="auto">
              <a:spcAft>
                <a:spcPts val="0"/>
              </a:spcAft>
              <a:buFont typeface="Wingdings 3" charset="2"/>
              <a:buNone/>
              <a:defRPr/>
            </a:pPr>
            <a:r>
              <a:rPr lang="it-IT" dirty="0" smtClean="0">
                <a:solidFill>
                  <a:schemeClr val="tx1">
                    <a:lumMod val="75000"/>
                    <a:lumOff val="25000"/>
                  </a:schemeClr>
                </a:solidFill>
              </a:rPr>
              <a:t>Per la sua posizione geografica, L’ </a:t>
            </a:r>
            <a:r>
              <a:rPr lang="it-IT" dirty="0">
                <a:solidFill>
                  <a:schemeClr val="tx1">
                    <a:lumMod val="75000"/>
                    <a:lumOff val="25000"/>
                  </a:schemeClr>
                </a:solidFill>
              </a:rPr>
              <a:t>I</a:t>
            </a:r>
            <a:r>
              <a:rPr lang="it-IT" dirty="0" smtClean="0">
                <a:solidFill>
                  <a:schemeClr val="tx1">
                    <a:lumMod val="75000"/>
                    <a:lumOff val="25000"/>
                  </a:schemeClr>
                </a:solidFill>
              </a:rPr>
              <a:t>talia da sempre accoglie un notevole flusso di migranti, provenienti dalle coste africane, che sbarcano illegalmente nel nostro Paese spesso per proseguire poi verso altre mete. Si tratta di uomini, donne e bambini che, per sfuggire alla guerra o alla povertà dei loro Paesi, affrontano lunghi viaggi via terra e via mare nella speranza di una vita migliore. Negli ultimi anni sono aumentati notevolmente i flussi migratori provenienti dai Paesi coinvolti nelle rivoluzioni arabe. Nel corso degli anni L’Italia ha adottato diverse misure per la gestione dell’ accoglienza dei migranti. Nei luoghi di maggiore sbarco, come per esempio l’isola di Lampedusa, sono stati allestiti centri per l’immigrazione, cioè strutture che accolgono e assistono gli immigranti irregolari. Dalla metà degli anni Ottanta molti stranieri provenienti da diversi Paesi si sono trasferiti stabilmente in Italia : uomini e donne che hanno trovato lavoro, si sono integrati nel nostro Paese e adesso sognano di diventare cittadini italiani</a:t>
            </a:r>
            <a:endParaRPr lang="it-IT" dirty="0">
              <a:solidFill>
                <a:schemeClr val="tx1">
                  <a:lumMod val="75000"/>
                  <a:lumOff val="25000"/>
                </a:schemeClr>
              </a:solidFill>
            </a:endParaRPr>
          </a:p>
        </p:txBody>
      </p:sp>
      <p:sp>
        <p:nvSpPr>
          <p:cNvPr id="24579" name="CasellaDiTesto 3"/>
          <p:cNvSpPr txBox="1">
            <a:spLocks noChangeArrowheads="1"/>
          </p:cNvSpPr>
          <p:nvPr/>
        </p:nvSpPr>
        <p:spPr bwMode="auto">
          <a:xfrm>
            <a:off x="2043113" y="1571625"/>
            <a:ext cx="5557837" cy="584200"/>
          </a:xfrm>
          <a:prstGeom prst="rect">
            <a:avLst/>
          </a:prstGeom>
          <a:noFill/>
          <a:ln w="9525">
            <a:noFill/>
            <a:miter lim="800000"/>
            <a:headEnd/>
            <a:tailEnd/>
          </a:ln>
        </p:spPr>
        <p:txBody>
          <a:bodyPr>
            <a:spAutoFit/>
          </a:bodyPr>
          <a:lstStyle/>
          <a:p>
            <a:r>
              <a:rPr lang="it-IT" sz="3200">
                <a:solidFill>
                  <a:schemeClr val="bg1"/>
                </a:solidFill>
                <a:latin typeface="Century Gothic" pitchFamily="34" charset="0"/>
              </a:rPr>
              <a:t>              GEOGRAFIA</a:t>
            </a: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Immagine 1"/>
          <p:cNvPicPr>
            <a:picLocks noChangeAspect="1"/>
          </p:cNvPicPr>
          <p:nvPr/>
        </p:nvPicPr>
        <p:blipFill>
          <a:blip r:embed="rId2"/>
          <a:srcRect/>
          <a:stretch>
            <a:fillRect/>
          </a:stretch>
        </p:blipFill>
        <p:spPr bwMode="auto">
          <a:xfrm>
            <a:off x="387350" y="996950"/>
            <a:ext cx="4483100" cy="3935413"/>
          </a:xfrm>
          <a:prstGeom prst="rect">
            <a:avLst/>
          </a:prstGeom>
          <a:noFill/>
          <a:ln w="9525">
            <a:noFill/>
            <a:miter lim="800000"/>
            <a:headEnd/>
            <a:tailEnd/>
          </a:ln>
        </p:spPr>
      </p:pic>
      <p:pic>
        <p:nvPicPr>
          <p:cNvPr id="25602" name="Immagine 2"/>
          <p:cNvPicPr>
            <a:picLocks noChangeAspect="1"/>
          </p:cNvPicPr>
          <p:nvPr/>
        </p:nvPicPr>
        <p:blipFill>
          <a:blip r:embed="rId3"/>
          <a:srcRect/>
          <a:stretch>
            <a:fillRect/>
          </a:stretch>
        </p:blipFill>
        <p:spPr bwMode="auto">
          <a:xfrm>
            <a:off x="5153025" y="1330325"/>
            <a:ext cx="6627813" cy="4567238"/>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Immagine 1"/>
          <p:cNvPicPr>
            <a:picLocks noChangeAspect="1"/>
          </p:cNvPicPr>
          <p:nvPr/>
        </p:nvPicPr>
        <p:blipFill>
          <a:blip r:embed="rId2"/>
          <a:srcRect/>
          <a:stretch>
            <a:fillRect/>
          </a:stretch>
        </p:blipFill>
        <p:spPr bwMode="auto">
          <a:xfrm>
            <a:off x="173038" y="169863"/>
            <a:ext cx="5326062" cy="4083050"/>
          </a:xfrm>
          <a:prstGeom prst="rect">
            <a:avLst/>
          </a:prstGeom>
          <a:noFill/>
          <a:ln w="9525">
            <a:noFill/>
            <a:miter lim="800000"/>
            <a:headEnd/>
            <a:tailEnd/>
          </a:ln>
        </p:spPr>
      </p:pic>
      <p:pic>
        <p:nvPicPr>
          <p:cNvPr id="26626" name="Immagine 2"/>
          <p:cNvPicPr>
            <a:picLocks noChangeAspect="1"/>
          </p:cNvPicPr>
          <p:nvPr/>
        </p:nvPicPr>
        <p:blipFill>
          <a:blip r:embed="rId3"/>
          <a:srcRect/>
          <a:stretch>
            <a:fillRect/>
          </a:stretch>
        </p:blipFill>
        <p:spPr bwMode="auto">
          <a:xfrm>
            <a:off x="6178550" y="169863"/>
            <a:ext cx="3935413" cy="2951162"/>
          </a:xfrm>
          <a:prstGeom prst="rect">
            <a:avLst/>
          </a:prstGeom>
          <a:noFill/>
          <a:ln w="9525">
            <a:noFill/>
            <a:miter lim="800000"/>
            <a:headEnd/>
            <a:tailEnd/>
          </a:ln>
        </p:spPr>
      </p:pic>
      <p:pic>
        <p:nvPicPr>
          <p:cNvPr id="26627" name="Immagine 3"/>
          <p:cNvPicPr>
            <a:picLocks noChangeAspect="1"/>
          </p:cNvPicPr>
          <p:nvPr/>
        </p:nvPicPr>
        <p:blipFill>
          <a:blip r:embed="rId4"/>
          <a:srcRect/>
          <a:stretch>
            <a:fillRect/>
          </a:stretch>
        </p:blipFill>
        <p:spPr bwMode="auto">
          <a:xfrm>
            <a:off x="6178550" y="3532188"/>
            <a:ext cx="3932238" cy="31781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olo 1"/>
          <p:cNvSpPr>
            <a:spLocks noGrp="1"/>
          </p:cNvSpPr>
          <p:nvPr>
            <p:ph type="title"/>
          </p:nvPr>
        </p:nvSpPr>
        <p:spPr>
          <a:xfrm>
            <a:off x="1155700" y="596900"/>
            <a:ext cx="8761413" cy="706438"/>
          </a:xfrm>
        </p:spPr>
        <p:txBody>
          <a:bodyPr/>
          <a:lstStyle/>
          <a:p>
            <a:r>
              <a:rPr lang="it-IT" sz="4000" smtClean="0"/>
              <a:t>               ERRI DE LUCA</a:t>
            </a:r>
          </a:p>
        </p:txBody>
      </p:sp>
      <p:sp>
        <p:nvSpPr>
          <p:cNvPr id="27650" name="Segnaposto contenuto 2"/>
          <p:cNvSpPr>
            <a:spLocks noGrp="1"/>
          </p:cNvSpPr>
          <p:nvPr>
            <p:ph idx="1"/>
          </p:nvPr>
        </p:nvSpPr>
        <p:spPr>
          <a:xfrm>
            <a:off x="1155700" y="2603500"/>
            <a:ext cx="8824913" cy="3416300"/>
          </a:xfrm>
        </p:spPr>
        <p:txBody>
          <a:bodyPr/>
          <a:lstStyle/>
          <a:p>
            <a:r>
              <a:rPr lang="it-IT" smtClean="0"/>
              <a:t> Ho scelto di portare Erri De Luca perché ha scritto una toccante preghiera laica dedicata alle vittime del naufragio a sud della Sicilia . La poesia di Erri de Luca ti fa intendere che i valori rappresentano ciò che è importante per le persone, ciò che le spinge a comportarsi in un certo modo . Per esempio, nel caso della scelta del proprio lavoro, può essere un valore l’altruismo cioè il voler lavorare per il bene degli altri.Erri De Luca è nato a Napoli nel 1950.A soli diciotto anni si reca a Roma, dove entra nei movimenti di sinistra divenendone uno dei dirigenti. Successivamente svolge numerosi mestieri . Studia da autodidatta diverse lingue . Nel 1989 pubblica il primo libro, » Non qui, Non ora» una rievocazione della sua infanzia a Napoli</a:t>
            </a:r>
          </a:p>
        </p:txBody>
      </p:sp>
      <p:sp>
        <p:nvSpPr>
          <p:cNvPr id="27651" name="CasellaDiTesto 3"/>
          <p:cNvSpPr txBox="1">
            <a:spLocks noChangeArrowheads="1"/>
          </p:cNvSpPr>
          <p:nvPr/>
        </p:nvSpPr>
        <p:spPr bwMode="auto">
          <a:xfrm>
            <a:off x="3668713" y="1520825"/>
            <a:ext cx="2892425" cy="584200"/>
          </a:xfrm>
          <a:prstGeom prst="rect">
            <a:avLst/>
          </a:prstGeom>
          <a:noFill/>
          <a:ln w="9525">
            <a:noFill/>
            <a:miter lim="800000"/>
            <a:headEnd/>
            <a:tailEnd/>
          </a:ln>
        </p:spPr>
        <p:txBody>
          <a:bodyPr>
            <a:spAutoFit/>
          </a:bodyPr>
          <a:lstStyle/>
          <a:p>
            <a:pPr algn="ctr"/>
            <a:r>
              <a:rPr lang="it-IT" sz="3200">
                <a:solidFill>
                  <a:schemeClr val="bg1"/>
                </a:solidFill>
                <a:latin typeface="Century Gothic" pitchFamily="34" charset="0"/>
              </a:rPr>
              <a:t>ANTOLOGIA</a:t>
            </a:r>
          </a:p>
        </p:txBody>
      </p:sp>
      <p:pic>
        <p:nvPicPr>
          <p:cNvPr id="27652" name="Immagine 4"/>
          <p:cNvPicPr>
            <a:picLocks noChangeAspect="1"/>
          </p:cNvPicPr>
          <p:nvPr/>
        </p:nvPicPr>
        <p:blipFill>
          <a:blip r:embed="rId2"/>
          <a:srcRect/>
          <a:stretch>
            <a:fillRect/>
          </a:stretch>
        </p:blipFill>
        <p:spPr bwMode="auto">
          <a:xfrm>
            <a:off x="9853613" y="4956175"/>
            <a:ext cx="2338387" cy="15621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la riunioni ione">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1041</TotalTime>
  <Words>1891</Words>
  <Application>Microsoft Office PowerPoint</Application>
  <PresentationFormat>Personalizzato</PresentationFormat>
  <Paragraphs>91</Paragraphs>
  <Slides>23</Slides>
  <Notes>0</Notes>
  <HiddenSlides>0</HiddenSlides>
  <MMClips>2</MMClips>
  <ScaleCrop>false</ScaleCrop>
  <HeadingPairs>
    <vt:vector size="6" baseType="variant">
      <vt:variant>
        <vt:lpstr>Caratteri utilizzati</vt:lpstr>
      </vt:variant>
      <vt:variant>
        <vt:i4>5</vt:i4>
      </vt:variant>
      <vt:variant>
        <vt:lpstr>Modello struttura</vt:lpstr>
      </vt:variant>
      <vt:variant>
        <vt:i4>14</vt:i4>
      </vt:variant>
      <vt:variant>
        <vt:lpstr>Titoli diapositive</vt:lpstr>
      </vt:variant>
      <vt:variant>
        <vt:i4>23</vt:i4>
      </vt:variant>
    </vt:vector>
  </HeadingPairs>
  <TitlesOfParts>
    <vt:vector size="42" baseType="lpstr">
      <vt:lpstr>Century Gothic</vt:lpstr>
      <vt:lpstr>Arial</vt:lpstr>
      <vt:lpstr>Wingdings 3</vt:lpstr>
      <vt:lpstr>Calibri</vt:lpstr>
      <vt:lpstr>Algerian</vt:lpstr>
      <vt:lpstr>Sala riunioni ione</vt:lpstr>
      <vt:lpstr>Sala riunioni ione</vt:lpstr>
      <vt:lpstr>Sala riunioni ione</vt:lpstr>
      <vt:lpstr>Sala riunioni ione</vt:lpstr>
      <vt:lpstr>Sala riunioni ione</vt:lpstr>
      <vt:lpstr>Sala riunioni ione</vt:lpstr>
      <vt:lpstr>Sala riunioni ione</vt:lpstr>
      <vt:lpstr>Sala riunioni ione</vt:lpstr>
      <vt:lpstr>Sala riunioni ione</vt:lpstr>
      <vt:lpstr>Sala riunioni ione</vt:lpstr>
      <vt:lpstr>Sala riunioni ione</vt:lpstr>
      <vt:lpstr>Sala riunioni ione</vt:lpstr>
      <vt:lpstr>Sala riunioni ione</vt:lpstr>
      <vt:lpstr>Sala riunioni ione</vt:lpstr>
      <vt:lpstr>         la diversità  </vt:lpstr>
      <vt:lpstr>MOTIVAZIONE</vt:lpstr>
      <vt:lpstr>Diapositiva 3</vt:lpstr>
      <vt:lpstr>CHIARIMENTO SUL TERMINE RAZZA</vt:lpstr>
      <vt:lpstr>Diapositiva 5</vt:lpstr>
      <vt:lpstr>L’IMMIGRAZIONE </vt:lpstr>
      <vt:lpstr>Diapositiva 7</vt:lpstr>
      <vt:lpstr>Diapositiva 8</vt:lpstr>
      <vt:lpstr>               ERRI DE LUCA</vt:lpstr>
      <vt:lpstr>Diapositiva 10</vt:lpstr>
      <vt:lpstr>SVILUPPO E SOTTOSVILUPPO</vt:lpstr>
      <vt:lpstr>                  IL RAZZISMO</vt:lpstr>
      <vt:lpstr>NELSON MANDELA</vt:lpstr>
      <vt:lpstr>Diapositiva 14</vt:lpstr>
      <vt:lpstr>Diapositiva 15</vt:lpstr>
      <vt:lpstr>                     STROMAE </vt:lpstr>
      <vt:lpstr>STROMAE</vt:lpstr>
      <vt:lpstr>    Il post-impressionismo – Paul Gauguin                          ARTE</vt:lpstr>
      <vt:lpstr>Diapositiva 19</vt:lpstr>
      <vt:lpstr>LE OLIMPIADI-PARAOLIMPIADI</vt:lpstr>
      <vt:lpstr>Diapositiva 21</vt:lpstr>
      <vt:lpstr>LA FAME NEL MONDO</vt:lpstr>
      <vt:lpstr>Diapositiva 23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DIVERSITA’</dc:title>
  <dc:creator>lucia</dc:creator>
  <cp:lastModifiedBy>Utente</cp:lastModifiedBy>
  <cp:revision>95</cp:revision>
  <dcterms:created xsi:type="dcterms:W3CDTF">2015-03-14T10:55:14Z</dcterms:created>
  <dcterms:modified xsi:type="dcterms:W3CDTF">2015-06-24T19:43:47Z</dcterms:modified>
</cp:coreProperties>
</file>